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4.xml" ContentType="application/vnd.openxmlformats-officedocument.drawingml.chart+xml"/>
  <Override PartName="/ppt/drawings/drawing1.xml" ContentType="application/vnd.openxmlformats-officedocument.drawingml.chartshapes+xml"/>
  <Override PartName="/ppt/charts/chart5.xml" ContentType="application/vnd.openxmlformats-officedocument.drawingml.chart+xml"/>
  <Override PartName="/ppt/drawings/drawing2.xml" ContentType="application/vnd.openxmlformats-officedocument.drawingml.chartshapes+xml"/>
  <Override PartName="/ppt/charts/chart6.xml" ContentType="application/vnd.openxmlformats-officedocument.drawingml.chart+xml"/>
  <Override PartName="/ppt/drawings/drawing3.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1" r:id="rId1"/>
  </p:sldMasterIdLst>
  <p:notesMasterIdLst>
    <p:notesMasterId r:id="rId45"/>
  </p:notesMasterIdLst>
  <p:handoutMasterIdLst>
    <p:handoutMasterId r:id="rId46"/>
  </p:handoutMasterIdLst>
  <p:sldIdLst>
    <p:sldId id="404" r:id="rId2"/>
    <p:sldId id="381" r:id="rId3"/>
    <p:sldId id="401" r:id="rId4"/>
    <p:sldId id="389" r:id="rId5"/>
    <p:sldId id="383" r:id="rId6"/>
    <p:sldId id="384" r:id="rId7"/>
    <p:sldId id="385" r:id="rId8"/>
    <p:sldId id="391" r:id="rId9"/>
    <p:sldId id="386" r:id="rId10"/>
    <p:sldId id="394" r:id="rId11"/>
    <p:sldId id="405" r:id="rId12"/>
    <p:sldId id="395" r:id="rId13"/>
    <p:sldId id="398" r:id="rId14"/>
    <p:sldId id="402" r:id="rId15"/>
    <p:sldId id="406" r:id="rId16"/>
    <p:sldId id="407" r:id="rId17"/>
    <p:sldId id="408" r:id="rId18"/>
    <p:sldId id="409" r:id="rId19"/>
    <p:sldId id="410" r:id="rId20"/>
    <p:sldId id="411" r:id="rId21"/>
    <p:sldId id="412" r:id="rId22"/>
    <p:sldId id="415" r:id="rId23"/>
    <p:sldId id="416" r:id="rId24"/>
    <p:sldId id="417" r:id="rId25"/>
    <p:sldId id="418" r:id="rId26"/>
    <p:sldId id="419" r:id="rId27"/>
    <p:sldId id="420" r:id="rId28"/>
    <p:sldId id="421" r:id="rId29"/>
    <p:sldId id="422" r:id="rId30"/>
    <p:sldId id="423" r:id="rId31"/>
    <p:sldId id="424" r:id="rId32"/>
    <p:sldId id="425" r:id="rId33"/>
    <p:sldId id="426" r:id="rId34"/>
    <p:sldId id="427" r:id="rId35"/>
    <p:sldId id="428" r:id="rId36"/>
    <p:sldId id="429" r:id="rId37"/>
    <p:sldId id="430" r:id="rId38"/>
    <p:sldId id="431" r:id="rId39"/>
    <p:sldId id="432" r:id="rId40"/>
    <p:sldId id="433" r:id="rId41"/>
    <p:sldId id="434" r:id="rId42"/>
    <p:sldId id="435" r:id="rId43"/>
    <p:sldId id="436" r:id="rId4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mn-cs"/>
      </a:defRPr>
    </a:lvl1pPr>
    <a:lvl2pPr marL="457200" algn="l" rtl="0" eaLnBrk="0" fontAlgn="base" hangingPunct="0">
      <a:spcBef>
        <a:spcPct val="0"/>
      </a:spcBef>
      <a:spcAft>
        <a:spcPct val="0"/>
      </a:spcAft>
      <a:defRPr kern="1200">
        <a:solidFill>
          <a:schemeClr val="tx1"/>
        </a:solidFill>
        <a:latin typeface="Arial" pitchFamily="34" charset="0"/>
        <a:ea typeface="+mn-ea"/>
        <a:cs typeface="+mn-cs"/>
      </a:defRPr>
    </a:lvl2pPr>
    <a:lvl3pPr marL="914400" algn="l" rtl="0" eaLnBrk="0" fontAlgn="base" hangingPunct="0">
      <a:spcBef>
        <a:spcPct val="0"/>
      </a:spcBef>
      <a:spcAft>
        <a:spcPct val="0"/>
      </a:spcAft>
      <a:defRPr kern="1200">
        <a:solidFill>
          <a:schemeClr val="tx1"/>
        </a:solidFill>
        <a:latin typeface="Arial"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CC"/>
    <a:srgbClr val="006699"/>
    <a:srgbClr val="FF33CC"/>
    <a:srgbClr val="99FF66"/>
    <a:srgbClr val="0000FF"/>
    <a:srgbClr val="FFFF99"/>
    <a:srgbClr val="B2B2B2"/>
    <a:srgbClr val="66FF3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79" autoAdjust="0"/>
    <p:restoredTop sz="94673" autoAdjust="0"/>
  </p:normalViewPr>
  <p:slideViewPr>
    <p:cSldViewPr>
      <p:cViewPr>
        <p:scale>
          <a:sx n="60" d="100"/>
          <a:sy n="60" d="100"/>
        </p:scale>
        <p:origin x="-3018" y="-15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0"/>
    </p:cViewPr>
  </p:sorterViewPr>
  <p:notesViewPr>
    <p:cSldViewPr>
      <p:cViewPr>
        <p:scale>
          <a:sx n="60" d="100"/>
          <a:sy n="60" d="100"/>
        </p:scale>
        <p:origin x="-3324" y="-192"/>
      </p:cViewPr>
      <p:guideLst>
        <p:guide orient="horz" pos="3025"/>
        <p:guide pos="230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Leila\Dropbox\Dr%20Pitt\Cincy%20Project\Pipe%20Monitoring\Leila\Flow%20analysis\CincyCollege-Aug2012-down.xlsx" TargetMode="Externa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Leila\Dropbox\Dr%20Pitt\Cincy%20Project\Pipe%20Monitoring\Leila\Flow%20analysis\CincyCollege-Aug2012-down.xlsx"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Users\Leila\Dropbox\Dr%20Pitt\Cincy%20Project\Pipe%20Monitoring\Leila\Flow%20analysis\CincyCollege-Aug2012-down.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Leila.PITT1\Dropbox\Leila-Dr%20Pitt\Cincy%20Project\Rainfall%20data\Summary-Rain-Cincy-NE%20(Leila%20Talebi's%20conflicted%20copy%202013-04-01%20(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catterChart>
        <c:scatterStyle val="lineMarker"/>
        <c:varyColors val="0"/>
        <c:ser>
          <c:idx val="0"/>
          <c:order val="0"/>
          <c:tx>
            <c:strRef>
              <c:f>'model vs obs with controls'!$M$3</c:f>
              <c:strCache>
                <c:ptCount val="1"/>
                <c:pt idx="0">
                  <c:v>with controls modeled (1 in/hr)</c:v>
                </c:pt>
              </c:strCache>
            </c:strRef>
          </c:tx>
          <c:spPr>
            <a:ln w="28575">
              <a:noFill/>
            </a:ln>
          </c:spPr>
          <c:trendline>
            <c:trendlineType val="linear"/>
            <c:intercept val="0"/>
            <c:dispRSqr val="0"/>
            <c:dispEq val="0"/>
          </c:trendline>
          <c:xVal>
            <c:numRef>
              <c:f>'model vs obs with controls'!$H$4:$H$12</c:f>
              <c:numCache>
                <c:formatCode>#,##0</c:formatCode>
                <c:ptCount val="9"/>
                <c:pt idx="0">
                  <c:v>1818.25932765931</c:v>
                </c:pt>
                <c:pt idx="1">
                  <c:v>2546.1996664482199</c:v>
                </c:pt>
                <c:pt idx="2">
                  <c:v>1249.2317993079</c:v>
                </c:pt>
                <c:pt idx="3">
                  <c:v>20505.3157595066</c:v>
                </c:pt>
                <c:pt idx="4">
                  <c:v>6626.0723825827099</c:v>
                </c:pt>
                <c:pt idx="5">
                  <c:v>34962.077318685799</c:v>
                </c:pt>
                <c:pt idx="6">
                  <c:v>43119.162998849002</c:v>
                </c:pt>
                <c:pt idx="7">
                  <c:v>15514.227549916901</c:v>
                </c:pt>
                <c:pt idx="8">
                  <c:v>30409.9417849981</c:v>
                </c:pt>
              </c:numCache>
            </c:numRef>
          </c:xVal>
          <c:yVal>
            <c:numRef>
              <c:f>'model vs obs with controls'!$M$4:$M$12</c:f>
              <c:numCache>
                <c:formatCode>#,##0</c:formatCode>
                <c:ptCount val="9"/>
                <c:pt idx="0">
                  <c:v>3204</c:v>
                </c:pt>
                <c:pt idx="1">
                  <c:v>2034</c:v>
                </c:pt>
                <c:pt idx="2">
                  <c:v>2034</c:v>
                </c:pt>
                <c:pt idx="3">
                  <c:v>21820</c:v>
                </c:pt>
                <c:pt idx="4">
                  <c:v>10260</c:v>
                </c:pt>
                <c:pt idx="5">
                  <c:v>95046</c:v>
                </c:pt>
                <c:pt idx="6">
                  <c:v>9283</c:v>
                </c:pt>
                <c:pt idx="7">
                  <c:v>44473</c:v>
                </c:pt>
                <c:pt idx="8">
                  <c:v>27777</c:v>
                </c:pt>
              </c:numCache>
            </c:numRef>
          </c:yVal>
          <c:smooth val="0"/>
        </c:ser>
        <c:dLbls>
          <c:showLegendKey val="0"/>
          <c:showVal val="0"/>
          <c:showCatName val="0"/>
          <c:showSerName val="0"/>
          <c:showPercent val="0"/>
          <c:showBubbleSize val="0"/>
        </c:dLbls>
        <c:axId val="47676800"/>
        <c:axId val="47683072"/>
      </c:scatterChart>
      <c:valAx>
        <c:axId val="47676800"/>
        <c:scaling>
          <c:logBase val="10"/>
          <c:orientation val="minMax"/>
          <c:min val="1000"/>
        </c:scaling>
        <c:delete val="0"/>
        <c:axPos val="b"/>
        <c:majorGridlines/>
        <c:minorGridlines/>
        <c:title>
          <c:tx>
            <c:rich>
              <a:bodyPr/>
              <a:lstStyle/>
              <a:p>
                <a:pPr>
                  <a:defRPr/>
                </a:pPr>
                <a:r>
                  <a:rPr lang="en-US" sz="2400" dirty="0"/>
                  <a:t>Observed Total Area Runoff Quantity (ft3)</a:t>
                </a:r>
              </a:p>
            </c:rich>
          </c:tx>
          <c:layout/>
          <c:overlay val="0"/>
        </c:title>
        <c:numFmt formatCode="#,##0" sourceLinked="1"/>
        <c:majorTickMark val="out"/>
        <c:minorTickMark val="none"/>
        <c:tickLblPos val="nextTo"/>
        <c:crossAx val="47683072"/>
        <c:crosses val="autoZero"/>
        <c:crossBetween val="midCat"/>
      </c:valAx>
      <c:valAx>
        <c:axId val="47683072"/>
        <c:scaling>
          <c:logBase val="10"/>
          <c:orientation val="minMax"/>
          <c:min val="1000"/>
        </c:scaling>
        <c:delete val="0"/>
        <c:axPos val="l"/>
        <c:majorGridlines/>
        <c:minorGridlines/>
        <c:title>
          <c:tx>
            <c:rich>
              <a:bodyPr rot="-5400000" vert="horz"/>
              <a:lstStyle/>
              <a:p>
                <a:pPr>
                  <a:defRPr/>
                </a:pPr>
                <a:r>
                  <a:rPr lang="en-US" sz="2000" dirty="0"/>
                  <a:t>Modeled Total Area</a:t>
                </a:r>
                <a:r>
                  <a:rPr lang="en-US" sz="2000" baseline="0" dirty="0"/>
                  <a:t> Runoff Quantity (ft3), with </a:t>
                </a:r>
                <a:r>
                  <a:rPr lang="en-US" sz="2000" baseline="0" dirty="0" smtClean="0"/>
                  <a:t>1 </a:t>
                </a:r>
                <a:r>
                  <a:rPr lang="en-US" sz="2000" baseline="0" dirty="0"/>
                  <a:t>in/hr native soil infiltration rates below biofilters</a:t>
                </a:r>
                <a:endParaRPr lang="en-US" sz="2000" dirty="0"/>
              </a:p>
            </c:rich>
          </c:tx>
          <c:layout>
            <c:manualLayout>
              <c:xMode val="edge"/>
              <c:yMode val="edge"/>
              <c:x val="1.8518520973318617E-2"/>
              <c:y val="5.820415026246719E-2"/>
            </c:manualLayout>
          </c:layout>
          <c:overlay val="0"/>
        </c:title>
        <c:numFmt formatCode="#,##0" sourceLinked="1"/>
        <c:majorTickMark val="out"/>
        <c:minorTickMark val="none"/>
        <c:tickLblPos val="nextTo"/>
        <c:crossAx val="47676800"/>
        <c:crosses val="autoZero"/>
        <c:crossBetween val="midCat"/>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462168596035821"/>
          <c:y val="5.7192319891541075E-2"/>
          <c:w val="0.83448500045955942"/>
          <c:h val="0.7800246675318645"/>
        </c:manualLayout>
      </c:layout>
      <c:scatterChart>
        <c:scatterStyle val="lineMarker"/>
        <c:varyColors val="0"/>
        <c:ser>
          <c:idx val="0"/>
          <c:order val="0"/>
          <c:tx>
            <c:strRef>
              <c:f>'rain garden sizes'!$I$20</c:f>
              <c:strCache>
                <c:ptCount val="1"/>
                <c:pt idx="0">
                  <c:v>% reduction in runoff</c:v>
                </c:pt>
              </c:strCache>
            </c:strRef>
          </c:tx>
          <c:spPr>
            <a:ln w="28575">
              <a:noFill/>
            </a:ln>
          </c:spPr>
          <c:trendline>
            <c:trendlineType val="poly"/>
            <c:order val="5"/>
            <c:dispRSqr val="0"/>
            <c:dispEq val="0"/>
          </c:trendline>
          <c:xVal>
            <c:numRef>
              <c:f>'rain garden sizes'!$H$21:$H$27</c:f>
              <c:numCache>
                <c:formatCode>General</c:formatCode>
                <c:ptCount val="7"/>
                <c:pt idx="0">
                  <c:v>0.59259259259259267</c:v>
                </c:pt>
                <c:pt idx="1">
                  <c:v>1.6931216931216913</c:v>
                </c:pt>
                <c:pt idx="2">
                  <c:v>4.2328042328042326</c:v>
                </c:pt>
                <c:pt idx="3">
                  <c:v>8.4656084656084705</c:v>
                </c:pt>
                <c:pt idx="4">
                  <c:v>16.931216931216927</c:v>
                </c:pt>
                <c:pt idx="5">
                  <c:v>33.862433862433861</c:v>
                </c:pt>
                <c:pt idx="6">
                  <c:v>67.724867724867721</c:v>
                </c:pt>
              </c:numCache>
            </c:numRef>
          </c:xVal>
          <c:yVal>
            <c:numRef>
              <c:f>'rain garden sizes'!$I$21:$I$27</c:f>
              <c:numCache>
                <c:formatCode>General</c:formatCode>
                <c:ptCount val="7"/>
                <c:pt idx="0">
                  <c:v>5.0517107176588674</c:v>
                </c:pt>
                <c:pt idx="1">
                  <c:v>14.133748043968954</c:v>
                </c:pt>
                <c:pt idx="2">
                  <c:v>32.854587859963992</c:v>
                </c:pt>
                <c:pt idx="3">
                  <c:v>56.660575421616507</c:v>
                </c:pt>
                <c:pt idx="4">
                  <c:v>84.108087089532958</c:v>
                </c:pt>
                <c:pt idx="5">
                  <c:v>96.453343700903261</c:v>
                </c:pt>
                <c:pt idx="6">
                  <c:v>100</c:v>
                </c:pt>
              </c:numCache>
            </c:numRef>
          </c:yVal>
          <c:smooth val="0"/>
        </c:ser>
        <c:dLbls>
          <c:showLegendKey val="0"/>
          <c:showVal val="0"/>
          <c:showCatName val="0"/>
          <c:showSerName val="0"/>
          <c:showPercent val="0"/>
          <c:showBubbleSize val="0"/>
        </c:dLbls>
        <c:axId val="48075136"/>
        <c:axId val="48077056"/>
      </c:scatterChart>
      <c:valAx>
        <c:axId val="48075136"/>
        <c:scaling>
          <c:logBase val="10"/>
          <c:orientation val="minMax"/>
        </c:scaling>
        <c:delete val="0"/>
        <c:axPos val="b"/>
        <c:majorGridlines/>
        <c:minorGridlines/>
        <c:title>
          <c:tx>
            <c:rich>
              <a:bodyPr/>
              <a:lstStyle/>
              <a:p>
                <a:pPr>
                  <a:defRPr/>
                </a:pPr>
                <a:r>
                  <a:rPr lang="en-US" sz="2400" dirty="0"/>
                  <a:t>Percent of roof area as rain garden</a:t>
                </a:r>
              </a:p>
            </c:rich>
          </c:tx>
          <c:layout/>
          <c:overlay val="0"/>
        </c:title>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48077056"/>
        <c:crosses val="autoZero"/>
        <c:crossBetween val="midCat"/>
      </c:valAx>
      <c:valAx>
        <c:axId val="48077056"/>
        <c:scaling>
          <c:orientation val="minMax"/>
          <c:max val="100"/>
        </c:scaling>
        <c:delete val="0"/>
        <c:axPos val="l"/>
        <c:majorGridlines/>
        <c:title>
          <c:tx>
            <c:rich>
              <a:bodyPr rot="-5400000" vert="horz"/>
              <a:lstStyle/>
              <a:p>
                <a:pPr>
                  <a:defRPr/>
                </a:pPr>
                <a:r>
                  <a:rPr lang="en-US" sz="2400" dirty="0"/>
                  <a:t>Percent reduction in annual roof runoff</a:t>
                </a:r>
              </a:p>
            </c:rich>
          </c:tx>
          <c:layout/>
          <c:overlay val="0"/>
        </c:title>
        <c:numFmt formatCode="General" sourceLinked="1"/>
        <c:majorTickMark val="out"/>
        <c:minorTickMark val="none"/>
        <c:tickLblPos val="nextTo"/>
        <c:crossAx val="48075136"/>
        <c:crossesAt val="0.1"/>
        <c:crossBetween val="midCat"/>
      </c:valAx>
    </c:plotArea>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catterChart>
        <c:scatterStyle val="smoothMarker"/>
        <c:varyColors val="0"/>
        <c:ser>
          <c:idx val="0"/>
          <c:order val="0"/>
          <c:tx>
            <c:strRef>
              <c:f>plots!$I$121</c:f>
              <c:strCache>
                <c:ptCount val="1"/>
                <c:pt idx="0">
                  <c:v>no underdrain</c:v>
                </c:pt>
              </c:strCache>
            </c:strRef>
          </c:tx>
          <c:spPr>
            <a:ln w="76200"/>
          </c:spPr>
          <c:marker>
            <c:symbol val="none"/>
          </c:marker>
          <c:xVal>
            <c:numRef>
              <c:f>plots!$H$122:$H$130</c:f>
              <c:numCache>
                <c:formatCode>General</c:formatCode>
                <c:ptCount val="9"/>
                <c:pt idx="0">
                  <c:v>0.5</c:v>
                </c:pt>
                <c:pt idx="1">
                  <c:v>1</c:v>
                </c:pt>
                <c:pt idx="2">
                  <c:v>2</c:v>
                </c:pt>
                <c:pt idx="3">
                  <c:v>3</c:v>
                </c:pt>
                <c:pt idx="4">
                  <c:v>5</c:v>
                </c:pt>
                <c:pt idx="5">
                  <c:v>8</c:v>
                </c:pt>
                <c:pt idx="6">
                  <c:v>10</c:v>
                </c:pt>
                <c:pt idx="7">
                  <c:v>15</c:v>
                </c:pt>
                <c:pt idx="8">
                  <c:v>20</c:v>
                </c:pt>
              </c:numCache>
            </c:numRef>
          </c:xVal>
          <c:yVal>
            <c:numRef>
              <c:f>plots!$I$122:$I$130</c:f>
              <c:numCache>
                <c:formatCode>General</c:formatCode>
                <c:ptCount val="9"/>
                <c:pt idx="0">
                  <c:v>50.39629981485205</c:v>
                </c:pt>
                <c:pt idx="1">
                  <c:v>71.442143000783588</c:v>
                </c:pt>
                <c:pt idx="2">
                  <c:v>89.305799221962573</c:v>
                </c:pt>
                <c:pt idx="3">
                  <c:v>95.523857734260687</c:v>
                </c:pt>
                <c:pt idx="4">
                  <c:v>98.790644134554711</c:v>
                </c:pt>
                <c:pt idx="5">
                  <c:v>99.115173116795759</c:v>
                </c:pt>
                <c:pt idx="6">
                  <c:v>100</c:v>
                </c:pt>
              </c:numCache>
            </c:numRef>
          </c:yVal>
          <c:smooth val="1"/>
        </c:ser>
        <c:ser>
          <c:idx val="1"/>
          <c:order val="1"/>
          <c:tx>
            <c:strRef>
              <c:f>plots!$J$121</c:f>
              <c:strCache>
                <c:ptCount val="1"/>
                <c:pt idx="0">
                  <c:v>SmartDrain</c:v>
                </c:pt>
              </c:strCache>
            </c:strRef>
          </c:tx>
          <c:spPr>
            <a:ln w="76200"/>
          </c:spPr>
          <c:marker>
            <c:symbol val="none"/>
          </c:marker>
          <c:xVal>
            <c:numRef>
              <c:f>plots!$H$122:$H$130</c:f>
              <c:numCache>
                <c:formatCode>General</c:formatCode>
                <c:ptCount val="9"/>
                <c:pt idx="0">
                  <c:v>0.5</c:v>
                </c:pt>
                <c:pt idx="1">
                  <c:v>1</c:v>
                </c:pt>
                <c:pt idx="2">
                  <c:v>2</c:v>
                </c:pt>
                <c:pt idx="3">
                  <c:v>3</c:v>
                </c:pt>
                <c:pt idx="4">
                  <c:v>5</c:v>
                </c:pt>
                <c:pt idx="5">
                  <c:v>8</c:v>
                </c:pt>
                <c:pt idx="6">
                  <c:v>10</c:v>
                </c:pt>
                <c:pt idx="7">
                  <c:v>15</c:v>
                </c:pt>
                <c:pt idx="8">
                  <c:v>20</c:v>
                </c:pt>
              </c:numCache>
            </c:numRef>
          </c:xVal>
          <c:yVal>
            <c:numRef>
              <c:f>plots!$J$122:$J$130</c:f>
              <c:numCache>
                <c:formatCode>General</c:formatCode>
                <c:ptCount val="9"/>
                <c:pt idx="0">
                  <c:v>42.527858871498999</c:v>
                </c:pt>
                <c:pt idx="1">
                  <c:v>64.007794243077754</c:v>
                </c:pt>
                <c:pt idx="2">
                  <c:v>84.385163200632419</c:v>
                </c:pt>
                <c:pt idx="3">
                  <c:v>92.435284899000763</c:v>
                </c:pt>
                <c:pt idx="4">
                  <c:v>97.787932791989405</c:v>
                </c:pt>
                <c:pt idx="5">
                  <c:v>98.954988939663963</c:v>
                </c:pt>
                <c:pt idx="6">
                  <c:v>99.135282818686761</c:v>
                </c:pt>
                <c:pt idx="7">
                  <c:v>99.219882254228239</c:v>
                </c:pt>
                <c:pt idx="8">
                  <c:v>100</c:v>
                </c:pt>
              </c:numCache>
            </c:numRef>
          </c:yVal>
          <c:smooth val="1"/>
        </c:ser>
        <c:ser>
          <c:idx val="2"/>
          <c:order val="2"/>
          <c:tx>
            <c:strRef>
              <c:f>plots!$K$121</c:f>
              <c:strCache>
                <c:ptCount val="1"/>
                <c:pt idx="0">
                  <c:v>3" drain</c:v>
                </c:pt>
              </c:strCache>
            </c:strRef>
          </c:tx>
          <c:spPr>
            <a:ln w="76200"/>
          </c:spPr>
          <c:marker>
            <c:symbol val="none"/>
          </c:marker>
          <c:xVal>
            <c:numRef>
              <c:f>plots!$H$122:$H$130</c:f>
              <c:numCache>
                <c:formatCode>General</c:formatCode>
                <c:ptCount val="9"/>
                <c:pt idx="0">
                  <c:v>0.5</c:v>
                </c:pt>
                <c:pt idx="1">
                  <c:v>1</c:v>
                </c:pt>
                <c:pt idx="2">
                  <c:v>2</c:v>
                </c:pt>
                <c:pt idx="3">
                  <c:v>3</c:v>
                </c:pt>
                <c:pt idx="4">
                  <c:v>5</c:v>
                </c:pt>
                <c:pt idx="5">
                  <c:v>8</c:v>
                </c:pt>
                <c:pt idx="6">
                  <c:v>10</c:v>
                </c:pt>
                <c:pt idx="7">
                  <c:v>15</c:v>
                </c:pt>
                <c:pt idx="8">
                  <c:v>20</c:v>
                </c:pt>
              </c:numCache>
            </c:numRef>
          </c:xVal>
          <c:yVal>
            <c:numRef>
              <c:f>plots!$K$122:$K$130</c:f>
              <c:numCache>
                <c:formatCode>General</c:formatCode>
                <c:ptCount val="9"/>
                <c:pt idx="0">
                  <c:v>37.432476475115976</c:v>
                </c:pt>
                <c:pt idx="1">
                  <c:v>54.014659279240554</c:v>
                </c:pt>
                <c:pt idx="2">
                  <c:v>73.025261946203074</c:v>
                </c:pt>
                <c:pt idx="3">
                  <c:v>82.858212732908484</c:v>
                </c:pt>
                <c:pt idx="4">
                  <c:v>92.817369234929856</c:v>
                </c:pt>
                <c:pt idx="5">
                  <c:v>97.850342211651139</c:v>
                </c:pt>
                <c:pt idx="6">
                  <c:v>98.997288657434694</c:v>
                </c:pt>
                <c:pt idx="7">
                  <c:v>99.226123196194422</c:v>
                </c:pt>
                <c:pt idx="8">
                  <c:v>100</c:v>
                </c:pt>
              </c:numCache>
            </c:numRef>
          </c:yVal>
          <c:smooth val="1"/>
        </c:ser>
        <c:dLbls>
          <c:showLegendKey val="0"/>
          <c:showVal val="0"/>
          <c:showCatName val="0"/>
          <c:showSerName val="0"/>
          <c:showPercent val="0"/>
          <c:showBubbleSize val="0"/>
        </c:dLbls>
        <c:axId val="47407872"/>
        <c:axId val="47409792"/>
      </c:scatterChart>
      <c:valAx>
        <c:axId val="47407872"/>
        <c:scaling>
          <c:logBase val="10"/>
          <c:orientation val="minMax"/>
        </c:scaling>
        <c:delete val="0"/>
        <c:axPos val="b"/>
        <c:majorGridlines/>
        <c:minorGridlines/>
        <c:title>
          <c:tx>
            <c:rich>
              <a:bodyPr/>
              <a:lstStyle/>
              <a:p>
                <a:pPr>
                  <a:defRPr/>
                </a:pPr>
                <a:r>
                  <a:rPr lang="en-US" sz="2400" dirty="0">
                    <a:solidFill>
                      <a:srgbClr val="000000"/>
                    </a:solidFill>
                  </a:rPr>
                  <a:t>Biofilter as a </a:t>
                </a:r>
                <a:r>
                  <a:rPr lang="en-US" sz="2400" dirty="0" smtClean="0">
                    <a:solidFill>
                      <a:srgbClr val="000000"/>
                    </a:solidFill>
                  </a:rPr>
                  <a:t>percentage </a:t>
                </a:r>
                <a:r>
                  <a:rPr lang="en-US" sz="2400" dirty="0">
                    <a:solidFill>
                      <a:srgbClr val="000000"/>
                    </a:solidFill>
                  </a:rPr>
                  <a:t>of residential drainage area</a:t>
                </a:r>
              </a:p>
            </c:rich>
          </c:tx>
          <c:layout/>
          <c:overlay val="0"/>
        </c:title>
        <c:numFmt formatCode="General" sourceLinked="1"/>
        <c:majorTickMark val="out"/>
        <c:minorTickMark val="none"/>
        <c:tickLblPos val="nextTo"/>
        <c:crossAx val="47409792"/>
        <c:crosses val="autoZero"/>
        <c:crossBetween val="midCat"/>
      </c:valAx>
      <c:valAx>
        <c:axId val="47409792"/>
        <c:scaling>
          <c:orientation val="minMax"/>
          <c:max val="100"/>
        </c:scaling>
        <c:delete val="0"/>
        <c:axPos val="l"/>
        <c:majorGridlines/>
        <c:title>
          <c:tx>
            <c:rich>
              <a:bodyPr rot="-5400000" vert="horz"/>
              <a:lstStyle/>
              <a:p>
                <a:pPr>
                  <a:defRPr/>
                </a:pPr>
                <a:r>
                  <a:rPr lang="en-US" sz="2400" dirty="0"/>
                  <a:t>Annual runoff reduction (%)</a:t>
                </a:r>
              </a:p>
            </c:rich>
          </c:tx>
          <c:layout>
            <c:manualLayout>
              <c:xMode val="edge"/>
              <c:yMode val="edge"/>
              <c:x val="9.0090090090090089E-3"/>
              <c:y val="0.1132087655709703"/>
            </c:manualLayout>
          </c:layout>
          <c:overlay val="0"/>
        </c:title>
        <c:numFmt formatCode="General" sourceLinked="1"/>
        <c:majorTickMark val="out"/>
        <c:minorTickMark val="none"/>
        <c:tickLblPos val="nextTo"/>
        <c:crossAx val="47407872"/>
        <c:crossesAt val="0.1"/>
        <c:crossBetween val="midCat"/>
      </c:valAx>
    </c:plotArea>
    <c:legend>
      <c:legendPos val="r"/>
      <c:layout/>
      <c:overlay val="0"/>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80641863048891"/>
          <c:y val="0.19740661888354374"/>
          <c:w val="0.85806133644549065"/>
          <c:h val="0.74972987042930639"/>
        </c:manualLayout>
      </c:layout>
      <c:lineChart>
        <c:grouping val="standard"/>
        <c:varyColors val="0"/>
        <c:ser>
          <c:idx val="0"/>
          <c:order val="0"/>
          <c:tx>
            <c:strRef>
              <c:f>Calculation!$BT$3</c:f>
              <c:strCache>
                <c:ptCount val="1"/>
                <c:pt idx="0">
                  <c:v>8/7/2012</c:v>
                </c:pt>
              </c:strCache>
            </c:strRef>
          </c:tx>
          <c:spPr>
            <a:ln w="22225">
              <a:solidFill>
                <a:schemeClr val="accent1">
                  <a:lumMod val="75000"/>
                </a:schemeClr>
              </a:solidFill>
            </a:ln>
          </c:spPr>
          <c:marker>
            <c:symbol val="none"/>
          </c:marker>
          <c:cat>
            <c:numRef>
              <c:f>Calculation!$BJ$4:$BJ$291</c:f>
              <c:numCache>
                <c:formatCode>m/d/yyyy\ h:mm</c:formatCode>
                <c:ptCount val="288"/>
                <c:pt idx="0">
                  <c:v>41126.999999966472</c:v>
                </c:pt>
                <c:pt idx="1">
                  <c:v>41127.003472188684</c:v>
                </c:pt>
                <c:pt idx="2">
                  <c:v>41127.00694441091</c:v>
                </c:pt>
                <c:pt idx="3">
                  <c:v>41127.010416633129</c:v>
                </c:pt>
                <c:pt idx="4">
                  <c:v>41127.013888855334</c:v>
                </c:pt>
                <c:pt idx="5">
                  <c:v>41127.017361077567</c:v>
                </c:pt>
                <c:pt idx="6">
                  <c:v>41127.020833299954</c:v>
                </c:pt>
                <c:pt idx="7">
                  <c:v>41127.024305522005</c:v>
                </c:pt>
                <c:pt idx="8">
                  <c:v>41127.027777744224</c:v>
                </c:pt>
                <c:pt idx="9">
                  <c:v>41127.031249966436</c:v>
                </c:pt>
                <c:pt idx="10">
                  <c:v>41127.034722188655</c:v>
                </c:pt>
                <c:pt idx="11">
                  <c:v>41127.038194410881</c:v>
                </c:pt>
                <c:pt idx="12">
                  <c:v>41127.041666632984</c:v>
                </c:pt>
                <c:pt idx="13">
                  <c:v>41127.045138855305</c:v>
                </c:pt>
                <c:pt idx="14">
                  <c:v>41127.048611077611</c:v>
                </c:pt>
                <c:pt idx="15">
                  <c:v>41127.052083299917</c:v>
                </c:pt>
                <c:pt idx="16">
                  <c:v>41127.055555521983</c:v>
                </c:pt>
                <c:pt idx="17">
                  <c:v>41127.059027744202</c:v>
                </c:pt>
                <c:pt idx="18">
                  <c:v>41127.062499966414</c:v>
                </c:pt>
                <c:pt idx="19">
                  <c:v>41127.065972188626</c:v>
                </c:pt>
                <c:pt idx="20">
                  <c:v>41127.069444410685</c:v>
                </c:pt>
                <c:pt idx="21">
                  <c:v>41127.072916633071</c:v>
                </c:pt>
                <c:pt idx="22">
                  <c:v>41127.076388855276</c:v>
                </c:pt>
                <c:pt idx="23">
                  <c:v>41127.079861077509</c:v>
                </c:pt>
                <c:pt idx="24">
                  <c:v>41127.083333299743</c:v>
                </c:pt>
                <c:pt idx="25">
                  <c:v>41127.086805521947</c:v>
                </c:pt>
                <c:pt idx="26">
                  <c:v>41127.090277744202</c:v>
                </c:pt>
                <c:pt idx="27">
                  <c:v>41127.093749966174</c:v>
                </c:pt>
                <c:pt idx="28">
                  <c:v>41127.097222188604</c:v>
                </c:pt>
                <c:pt idx="29">
                  <c:v>41127.100694410823</c:v>
                </c:pt>
                <c:pt idx="30">
                  <c:v>41127.104166632984</c:v>
                </c:pt>
                <c:pt idx="31">
                  <c:v>41127.107638855254</c:v>
                </c:pt>
                <c:pt idx="32">
                  <c:v>41127.11111107748</c:v>
                </c:pt>
                <c:pt idx="33">
                  <c:v>41127.114583299699</c:v>
                </c:pt>
                <c:pt idx="34">
                  <c:v>41127.118055521918</c:v>
                </c:pt>
                <c:pt idx="35">
                  <c:v>41127.121527744137</c:v>
                </c:pt>
                <c:pt idx="36">
                  <c:v>41127.124999966356</c:v>
                </c:pt>
                <c:pt idx="37">
                  <c:v>41127.128472188582</c:v>
                </c:pt>
                <c:pt idx="38">
                  <c:v>41127.131944410605</c:v>
                </c:pt>
                <c:pt idx="39">
                  <c:v>41127.135416632984</c:v>
                </c:pt>
                <c:pt idx="40">
                  <c:v>41127.138888855225</c:v>
                </c:pt>
                <c:pt idx="41">
                  <c:v>41127.142361077451</c:v>
                </c:pt>
                <c:pt idx="42">
                  <c:v>41127.145833299692</c:v>
                </c:pt>
                <c:pt idx="43">
                  <c:v>41127.149305521874</c:v>
                </c:pt>
                <c:pt idx="44">
                  <c:v>41127.152777744202</c:v>
                </c:pt>
                <c:pt idx="45">
                  <c:v>41127.156249966341</c:v>
                </c:pt>
                <c:pt idx="46">
                  <c:v>41127.159722188546</c:v>
                </c:pt>
                <c:pt idx="47">
                  <c:v>41127.163194410576</c:v>
                </c:pt>
                <c:pt idx="48">
                  <c:v>41127.166666632984</c:v>
                </c:pt>
                <c:pt idx="49">
                  <c:v>41127.170138855196</c:v>
                </c:pt>
                <c:pt idx="50">
                  <c:v>41127.173611077422</c:v>
                </c:pt>
                <c:pt idx="51">
                  <c:v>41127.177083299634</c:v>
                </c:pt>
                <c:pt idx="52">
                  <c:v>41127.18055552186</c:v>
                </c:pt>
                <c:pt idx="53">
                  <c:v>41127.184027744093</c:v>
                </c:pt>
                <c:pt idx="54">
                  <c:v>41127.187499966276</c:v>
                </c:pt>
                <c:pt idx="55">
                  <c:v>41127.190972188517</c:v>
                </c:pt>
                <c:pt idx="56">
                  <c:v>41127.194444410576</c:v>
                </c:pt>
                <c:pt idx="57">
                  <c:v>41127.197916632955</c:v>
                </c:pt>
                <c:pt idx="58">
                  <c:v>41127.201388855174</c:v>
                </c:pt>
                <c:pt idx="59">
                  <c:v>41127.204861077385</c:v>
                </c:pt>
                <c:pt idx="60">
                  <c:v>41127.208333299612</c:v>
                </c:pt>
                <c:pt idx="61">
                  <c:v>41127.211805521663</c:v>
                </c:pt>
                <c:pt idx="62">
                  <c:v>41127.215277744093</c:v>
                </c:pt>
                <c:pt idx="63">
                  <c:v>41127.218749966254</c:v>
                </c:pt>
                <c:pt idx="64">
                  <c:v>41127.222222188488</c:v>
                </c:pt>
                <c:pt idx="65">
                  <c:v>41127.225694410576</c:v>
                </c:pt>
                <c:pt idx="66">
                  <c:v>41127.229166632642</c:v>
                </c:pt>
                <c:pt idx="67">
                  <c:v>41127.232638855145</c:v>
                </c:pt>
                <c:pt idx="68">
                  <c:v>41127.236111077364</c:v>
                </c:pt>
                <c:pt idx="69">
                  <c:v>41127.239583299583</c:v>
                </c:pt>
                <c:pt idx="70">
                  <c:v>41127.24305552162</c:v>
                </c:pt>
                <c:pt idx="71">
                  <c:v>41127.246527744042</c:v>
                </c:pt>
                <c:pt idx="72">
                  <c:v>41127.249999966225</c:v>
                </c:pt>
                <c:pt idx="73">
                  <c:v>41127.253472188459</c:v>
                </c:pt>
                <c:pt idx="74">
                  <c:v>41127.256944410678</c:v>
                </c:pt>
                <c:pt idx="75">
                  <c:v>41127.260416632875</c:v>
                </c:pt>
                <c:pt idx="76">
                  <c:v>41127.263888854985</c:v>
                </c:pt>
                <c:pt idx="77">
                  <c:v>41127.267361077174</c:v>
                </c:pt>
                <c:pt idx="78">
                  <c:v>41127.270833299612</c:v>
                </c:pt>
                <c:pt idx="79">
                  <c:v>41127.274305521583</c:v>
                </c:pt>
                <c:pt idx="80">
                  <c:v>41127.277777743984</c:v>
                </c:pt>
                <c:pt idx="81">
                  <c:v>41127.281249966196</c:v>
                </c:pt>
                <c:pt idx="82">
                  <c:v>41127.284722188429</c:v>
                </c:pt>
                <c:pt idx="83">
                  <c:v>41127.288194410634</c:v>
                </c:pt>
                <c:pt idx="84">
                  <c:v>41127.291666632569</c:v>
                </c:pt>
                <c:pt idx="85">
                  <c:v>41127.295138854985</c:v>
                </c:pt>
                <c:pt idx="86">
                  <c:v>41127.298611077305</c:v>
                </c:pt>
                <c:pt idx="87">
                  <c:v>41127.302083299612</c:v>
                </c:pt>
                <c:pt idx="88">
                  <c:v>41127.305555521736</c:v>
                </c:pt>
                <c:pt idx="89">
                  <c:v>41127.309027743962</c:v>
                </c:pt>
                <c:pt idx="90">
                  <c:v>41127.312499966203</c:v>
                </c:pt>
                <c:pt idx="91">
                  <c:v>41127.31597218856</c:v>
                </c:pt>
                <c:pt idx="92">
                  <c:v>41127.319444410605</c:v>
                </c:pt>
                <c:pt idx="93">
                  <c:v>41127.322916632838</c:v>
                </c:pt>
                <c:pt idx="94">
                  <c:v>41127.326388855057</c:v>
                </c:pt>
                <c:pt idx="95">
                  <c:v>41127.329861077276</c:v>
                </c:pt>
                <c:pt idx="96">
                  <c:v>41127.333333299612</c:v>
                </c:pt>
                <c:pt idx="97">
                  <c:v>41127.336805521714</c:v>
                </c:pt>
                <c:pt idx="98">
                  <c:v>41127.340277744202</c:v>
                </c:pt>
                <c:pt idx="99">
                  <c:v>41127.343749966152</c:v>
                </c:pt>
                <c:pt idx="100">
                  <c:v>41127.347222188393</c:v>
                </c:pt>
                <c:pt idx="101">
                  <c:v>41127.350694410612</c:v>
                </c:pt>
                <c:pt idx="102">
                  <c:v>41127.354166632809</c:v>
                </c:pt>
                <c:pt idx="103">
                  <c:v>41127.357638855043</c:v>
                </c:pt>
                <c:pt idx="104">
                  <c:v>41127.361111077225</c:v>
                </c:pt>
                <c:pt idx="105">
                  <c:v>41127.364583299612</c:v>
                </c:pt>
                <c:pt idx="106">
                  <c:v>41127.368055521685</c:v>
                </c:pt>
                <c:pt idx="107">
                  <c:v>41127.371527743911</c:v>
                </c:pt>
                <c:pt idx="108">
                  <c:v>41127.374999966203</c:v>
                </c:pt>
                <c:pt idx="109">
                  <c:v>41127.378472188342</c:v>
                </c:pt>
                <c:pt idx="110">
                  <c:v>41127.381944410561</c:v>
                </c:pt>
                <c:pt idx="111">
                  <c:v>41127.38541663278</c:v>
                </c:pt>
                <c:pt idx="112">
                  <c:v>41127.388888855043</c:v>
                </c:pt>
                <c:pt idx="113">
                  <c:v>41127.392361077204</c:v>
                </c:pt>
                <c:pt idx="114">
                  <c:v>41127.395833299604</c:v>
                </c:pt>
                <c:pt idx="115">
                  <c:v>41127.399305521576</c:v>
                </c:pt>
                <c:pt idx="116">
                  <c:v>41127.402777743882</c:v>
                </c:pt>
                <c:pt idx="117">
                  <c:v>41127.406249966203</c:v>
                </c:pt>
                <c:pt idx="118">
                  <c:v>41127.409722188306</c:v>
                </c:pt>
                <c:pt idx="119">
                  <c:v>41127.413194410532</c:v>
                </c:pt>
                <c:pt idx="120">
                  <c:v>41127.416666632751</c:v>
                </c:pt>
                <c:pt idx="121">
                  <c:v>41127.420138854992</c:v>
                </c:pt>
                <c:pt idx="122">
                  <c:v>41127.423611077189</c:v>
                </c:pt>
                <c:pt idx="123">
                  <c:v>41127.427083299408</c:v>
                </c:pt>
                <c:pt idx="124">
                  <c:v>41127.430555521627</c:v>
                </c:pt>
                <c:pt idx="125">
                  <c:v>41127.434027743846</c:v>
                </c:pt>
                <c:pt idx="126">
                  <c:v>41127.437499966065</c:v>
                </c:pt>
                <c:pt idx="127">
                  <c:v>41127.440972188291</c:v>
                </c:pt>
                <c:pt idx="128">
                  <c:v>41127.444444410503</c:v>
                </c:pt>
                <c:pt idx="129">
                  <c:v>41127.447916632722</c:v>
                </c:pt>
                <c:pt idx="130">
                  <c:v>41127.451388854941</c:v>
                </c:pt>
                <c:pt idx="131">
                  <c:v>41127.454861077211</c:v>
                </c:pt>
                <c:pt idx="132">
                  <c:v>41127.458333299655</c:v>
                </c:pt>
                <c:pt idx="133">
                  <c:v>41127.461805521576</c:v>
                </c:pt>
                <c:pt idx="134">
                  <c:v>41127.465277743817</c:v>
                </c:pt>
                <c:pt idx="135">
                  <c:v>41127.468749966036</c:v>
                </c:pt>
                <c:pt idx="136">
                  <c:v>41127.472222188262</c:v>
                </c:pt>
                <c:pt idx="137">
                  <c:v>41127.475694410481</c:v>
                </c:pt>
                <c:pt idx="138">
                  <c:v>41127.479166632584</c:v>
                </c:pt>
                <c:pt idx="139">
                  <c:v>41127.482638855043</c:v>
                </c:pt>
                <c:pt idx="140">
                  <c:v>41127.486111077211</c:v>
                </c:pt>
                <c:pt idx="141">
                  <c:v>41127.489583299393</c:v>
                </c:pt>
                <c:pt idx="142">
                  <c:v>41127.493055521554</c:v>
                </c:pt>
                <c:pt idx="143">
                  <c:v>41127.496527743788</c:v>
                </c:pt>
                <c:pt idx="144">
                  <c:v>41127.499999966007</c:v>
                </c:pt>
                <c:pt idx="145">
                  <c:v>41127.503472188226</c:v>
                </c:pt>
                <c:pt idx="146">
                  <c:v>41127.506944410445</c:v>
                </c:pt>
                <c:pt idx="147">
                  <c:v>41127.510416632664</c:v>
                </c:pt>
                <c:pt idx="148">
                  <c:v>41127.513888854883</c:v>
                </c:pt>
                <c:pt idx="149">
                  <c:v>41127.517361077102</c:v>
                </c:pt>
                <c:pt idx="150">
                  <c:v>41127.520833299342</c:v>
                </c:pt>
                <c:pt idx="151">
                  <c:v>41127.524305521525</c:v>
                </c:pt>
                <c:pt idx="152">
                  <c:v>41127.527777743584</c:v>
                </c:pt>
                <c:pt idx="153">
                  <c:v>41127.531249965978</c:v>
                </c:pt>
                <c:pt idx="154">
                  <c:v>41127.534722188197</c:v>
                </c:pt>
                <c:pt idx="155">
                  <c:v>41127.538194410416</c:v>
                </c:pt>
                <c:pt idx="156">
                  <c:v>41127.541666632584</c:v>
                </c:pt>
                <c:pt idx="157">
                  <c:v>41127.545138854861</c:v>
                </c:pt>
                <c:pt idx="158">
                  <c:v>41127.548611077211</c:v>
                </c:pt>
                <c:pt idx="159">
                  <c:v>41127.552083299292</c:v>
                </c:pt>
                <c:pt idx="160">
                  <c:v>41127.555555521511</c:v>
                </c:pt>
                <c:pt idx="161">
                  <c:v>41127.55902774373</c:v>
                </c:pt>
                <c:pt idx="162">
                  <c:v>41127.562499965934</c:v>
                </c:pt>
                <c:pt idx="163">
                  <c:v>41127.565972188168</c:v>
                </c:pt>
                <c:pt idx="164">
                  <c:v>41127.569444410197</c:v>
                </c:pt>
                <c:pt idx="165">
                  <c:v>41127.572916632605</c:v>
                </c:pt>
                <c:pt idx="166">
                  <c:v>41127.576388854832</c:v>
                </c:pt>
                <c:pt idx="167">
                  <c:v>41127.579861077036</c:v>
                </c:pt>
                <c:pt idx="168">
                  <c:v>41127.583333299262</c:v>
                </c:pt>
                <c:pt idx="169">
                  <c:v>41127.586805521481</c:v>
                </c:pt>
                <c:pt idx="170">
                  <c:v>41127.5902777437</c:v>
                </c:pt>
                <c:pt idx="171">
                  <c:v>41127.593749965636</c:v>
                </c:pt>
                <c:pt idx="172">
                  <c:v>41127.597222188138</c:v>
                </c:pt>
                <c:pt idx="173">
                  <c:v>41127.600694410357</c:v>
                </c:pt>
                <c:pt idx="174">
                  <c:v>41127.604166632576</c:v>
                </c:pt>
                <c:pt idx="175">
                  <c:v>41127.607638854795</c:v>
                </c:pt>
                <c:pt idx="176">
                  <c:v>41127.611111077014</c:v>
                </c:pt>
                <c:pt idx="177">
                  <c:v>41127.614583299233</c:v>
                </c:pt>
                <c:pt idx="178">
                  <c:v>41127.618055521452</c:v>
                </c:pt>
                <c:pt idx="179">
                  <c:v>41127.621527743584</c:v>
                </c:pt>
                <c:pt idx="180">
                  <c:v>41127.624999965876</c:v>
                </c:pt>
                <c:pt idx="181">
                  <c:v>41127.628472188109</c:v>
                </c:pt>
                <c:pt idx="182">
                  <c:v>41127.631944410175</c:v>
                </c:pt>
                <c:pt idx="183">
                  <c:v>41127.635416632525</c:v>
                </c:pt>
                <c:pt idx="184">
                  <c:v>41127.638888854766</c:v>
                </c:pt>
                <c:pt idx="185">
                  <c:v>41127.642361076993</c:v>
                </c:pt>
                <c:pt idx="186">
                  <c:v>41127.645833299212</c:v>
                </c:pt>
                <c:pt idx="187">
                  <c:v>41127.649305521249</c:v>
                </c:pt>
                <c:pt idx="188">
                  <c:v>41127.652777743635</c:v>
                </c:pt>
                <c:pt idx="189">
                  <c:v>41127.656249965861</c:v>
                </c:pt>
                <c:pt idx="190">
                  <c:v>41127.65972218808</c:v>
                </c:pt>
                <c:pt idx="191">
                  <c:v>41127.663194410175</c:v>
                </c:pt>
                <c:pt idx="192">
                  <c:v>41127.666666632504</c:v>
                </c:pt>
                <c:pt idx="193">
                  <c:v>41127.670138854737</c:v>
                </c:pt>
                <c:pt idx="194">
                  <c:v>41127.673611076963</c:v>
                </c:pt>
                <c:pt idx="195">
                  <c:v>41127.677083299182</c:v>
                </c:pt>
                <c:pt idx="196">
                  <c:v>41127.680555521394</c:v>
                </c:pt>
                <c:pt idx="197">
                  <c:v>41127.684027743606</c:v>
                </c:pt>
                <c:pt idx="198">
                  <c:v>41127.687499965825</c:v>
                </c:pt>
                <c:pt idx="199">
                  <c:v>41127.690972188051</c:v>
                </c:pt>
                <c:pt idx="200">
                  <c:v>41127.694444410175</c:v>
                </c:pt>
                <c:pt idx="201">
                  <c:v>41127.697916632475</c:v>
                </c:pt>
                <c:pt idx="202">
                  <c:v>41127.701388854584</c:v>
                </c:pt>
                <c:pt idx="203">
                  <c:v>41127.704861076942</c:v>
                </c:pt>
                <c:pt idx="204">
                  <c:v>41127.708333299212</c:v>
                </c:pt>
                <c:pt idx="205">
                  <c:v>41127.711805521176</c:v>
                </c:pt>
                <c:pt idx="206">
                  <c:v>41127.715277743591</c:v>
                </c:pt>
                <c:pt idx="207">
                  <c:v>41127.718749965774</c:v>
                </c:pt>
                <c:pt idx="208">
                  <c:v>41127.722222188022</c:v>
                </c:pt>
                <c:pt idx="209">
                  <c:v>41127.725694410175</c:v>
                </c:pt>
                <c:pt idx="210">
                  <c:v>41127.729166632154</c:v>
                </c:pt>
                <c:pt idx="211">
                  <c:v>41127.732638854679</c:v>
                </c:pt>
                <c:pt idx="212">
                  <c:v>41127.736111076898</c:v>
                </c:pt>
                <c:pt idx="213">
                  <c:v>41127.739583299117</c:v>
                </c:pt>
                <c:pt idx="214">
                  <c:v>41127.743055521176</c:v>
                </c:pt>
                <c:pt idx="215">
                  <c:v>41127.746527743562</c:v>
                </c:pt>
                <c:pt idx="216">
                  <c:v>41127.749999965774</c:v>
                </c:pt>
                <c:pt idx="217">
                  <c:v>41127.753472187986</c:v>
                </c:pt>
                <c:pt idx="218">
                  <c:v>41127.756944410205</c:v>
                </c:pt>
                <c:pt idx="219">
                  <c:v>41127.760416632424</c:v>
                </c:pt>
                <c:pt idx="220">
                  <c:v>41127.763888854584</c:v>
                </c:pt>
                <c:pt idx="221">
                  <c:v>41127.767361076854</c:v>
                </c:pt>
                <c:pt idx="222">
                  <c:v>41127.770833299212</c:v>
                </c:pt>
                <c:pt idx="223">
                  <c:v>41127.774305521176</c:v>
                </c:pt>
                <c:pt idx="224">
                  <c:v>41127.777777743526</c:v>
                </c:pt>
                <c:pt idx="225">
                  <c:v>41127.781249965585</c:v>
                </c:pt>
                <c:pt idx="226">
                  <c:v>41127.784722187964</c:v>
                </c:pt>
                <c:pt idx="227">
                  <c:v>41127.788194410183</c:v>
                </c:pt>
                <c:pt idx="228">
                  <c:v>41127.791666632103</c:v>
                </c:pt>
                <c:pt idx="229">
                  <c:v>41127.795138854584</c:v>
                </c:pt>
                <c:pt idx="230">
                  <c:v>41127.79861107684</c:v>
                </c:pt>
                <c:pt idx="231">
                  <c:v>41127.802083299212</c:v>
                </c:pt>
                <c:pt idx="232">
                  <c:v>41127.805555521278</c:v>
                </c:pt>
                <c:pt idx="233">
                  <c:v>41127.809027743497</c:v>
                </c:pt>
                <c:pt idx="234">
                  <c:v>41127.812499965716</c:v>
                </c:pt>
                <c:pt idx="235">
                  <c:v>41127.815972187942</c:v>
                </c:pt>
                <c:pt idx="236">
                  <c:v>41127.819444410161</c:v>
                </c:pt>
                <c:pt idx="237">
                  <c:v>41127.822916632373</c:v>
                </c:pt>
                <c:pt idx="238">
                  <c:v>41127.826388854592</c:v>
                </c:pt>
                <c:pt idx="239">
                  <c:v>41127.829861076811</c:v>
                </c:pt>
                <c:pt idx="240">
                  <c:v>41127.833333299197</c:v>
                </c:pt>
                <c:pt idx="241">
                  <c:v>41127.836805521234</c:v>
                </c:pt>
                <c:pt idx="242">
                  <c:v>41127.840277743613</c:v>
                </c:pt>
                <c:pt idx="243">
                  <c:v>41127.843749965585</c:v>
                </c:pt>
                <c:pt idx="244">
                  <c:v>41127.847222187913</c:v>
                </c:pt>
                <c:pt idx="245">
                  <c:v>41127.850694410212</c:v>
                </c:pt>
                <c:pt idx="246">
                  <c:v>41127.854166632344</c:v>
                </c:pt>
                <c:pt idx="247">
                  <c:v>41127.857638854613</c:v>
                </c:pt>
                <c:pt idx="248">
                  <c:v>41127.861111076782</c:v>
                </c:pt>
                <c:pt idx="249">
                  <c:v>41127.864583299161</c:v>
                </c:pt>
                <c:pt idx="250">
                  <c:v>41127.86805552122</c:v>
                </c:pt>
                <c:pt idx="251">
                  <c:v>41127.871527743438</c:v>
                </c:pt>
                <c:pt idx="252">
                  <c:v>41127.874999965657</c:v>
                </c:pt>
                <c:pt idx="253">
                  <c:v>41127.878472187891</c:v>
                </c:pt>
                <c:pt idx="254">
                  <c:v>41127.881944410095</c:v>
                </c:pt>
                <c:pt idx="255">
                  <c:v>41127.885416632314</c:v>
                </c:pt>
                <c:pt idx="256">
                  <c:v>41127.888888854613</c:v>
                </c:pt>
                <c:pt idx="257">
                  <c:v>41127.892361076752</c:v>
                </c:pt>
                <c:pt idx="258">
                  <c:v>41127.895833299146</c:v>
                </c:pt>
                <c:pt idx="259">
                  <c:v>41127.899305521176</c:v>
                </c:pt>
                <c:pt idx="260">
                  <c:v>41127.902777743409</c:v>
                </c:pt>
                <c:pt idx="261">
                  <c:v>41127.906249965628</c:v>
                </c:pt>
                <c:pt idx="262">
                  <c:v>41127.909722187826</c:v>
                </c:pt>
                <c:pt idx="263">
                  <c:v>41127.913194410066</c:v>
                </c:pt>
                <c:pt idx="264">
                  <c:v>41127.916666632285</c:v>
                </c:pt>
                <c:pt idx="265">
                  <c:v>41127.920138854512</c:v>
                </c:pt>
                <c:pt idx="266">
                  <c:v>41127.923611076723</c:v>
                </c:pt>
                <c:pt idx="267">
                  <c:v>41127.927083298942</c:v>
                </c:pt>
                <c:pt idx="268">
                  <c:v>41127.930555521161</c:v>
                </c:pt>
                <c:pt idx="269">
                  <c:v>41127.93402774338</c:v>
                </c:pt>
                <c:pt idx="270">
                  <c:v>41127.937499965585</c:v>
                </c:pt>
                <c:pt idx="271">
                  <c:v>41127.940972187818</c:v>
                </c:pt>
                <c:pt idx="272">
                  <c:v>41127.944444410037</c:v>
                </c:pt>
                <c:pt idx="273">
                  <c:v>41127.947916632256</c:v>
                </c:pt>
                <c:pt idx="274">
                  <c:v>41127.951388854483</c:v>
                </c:pt>
                <c:pt idx="275">
                  <c:v>41127.954861076869</c:v>
                </c:pt>
                <c:pt idx="276">
                  <c:v>41127.958333299241</c:v>
                </c:pt>
                <c:pt idx="277">
                  <c:v>41127.961805521125</c:v>
                </c:pt>
                <c:pt idx="278">
                  <c:v>41127.965277743351</c:v>
                </c:pt>
                <c:pt idx="279">
                  <c:v>41127.96874996557</c:v>
                </c:pt>
                <c:pt idx="280">
                  <c:v>41127.972222187789</c:v>
                </c:pt>
                <c:pt idx="281">
                  <c:v>41127.975694410008</c:v>
                </c:pt>
                <c:pt idx="282">
                  <c:v>41127.979166632176</c:v>
                </c:pt>
                <c:pt idx="283">
                  <c:v>41127.982638854613</c:v>
                </c:pt>
                <c:pt idx="284">
                  <c:v>41127.986111076825</c:v>
                </c:pt>
                <c:pt idx="285">
                  <c:v>41127.989583299088</c:v>
                </c:pt>
                <c:pt idx="286">
                  <c:v>41127.993055521074</c:v>
                </c:pt>
                <c:pt idx="287">
                  <c:v>41127.996527743322</c:v>
                </c:pt>
              </c:numCache>
            </c:numRef>
          </c:cat>
          <c:val>
            <c:numRef>
              <c:f>Calculation!$BU$4:$BU$291</c:f>
              <c:numCache>
                <c:formatCode>General</c:formatCode>
                <c:ptCount val="288"/>
                <c:pt idx="0">
                  <c:v>7.8000000000000028E-2</c:v>
                </c:pt>
                <c:pt idx="1">
                  <c:v>5.4000000000000006E-2</c:v>
                </c:pt>
                <c:pt idx="2">
                  <c:v>9.7000000000000017E-2</c:v>
                </c:pt>
                <c:pt idx="3">
                  <c:v>0.21600000000000041</c:v>
                </c:pt>
                <c:pt idx="4">
                  <c:v>6.0000000000000039E-2</c:v>
                </c:pt>
                <c:pt idx="5">
                  <c:v>3.7000000000000005E-2</c:v>
                </c:pt>
                <c:pt idx="6">
                  <c:v>2.8000000000000004E-2</c:v>
                </c:pt>
                <c:pt idx="7">
                  <c:v>2.9000000000000005E-2</c:v>
                </c:pt>
                <c:pt idx="8">
                  <c:v>4.3000000000000003E-2</c:v>
                </c:pt>
                <c:pt idx="9">
                  <c:v>2.8000000000000004E-2</c:v>
                </c:pt>
                <c:pt idx="10">
                  <c:v>0.15700000000000044</c:v>
                </c:pt>
                <c:pt idx="11">
                  <c:v>3.0000000000000006E-2</c:v>
                </c:pt>
                <c:pt idx="12">
                  <c:v>4.7000000000000021E-2</c:v>
                </c:pt>
                <c:pt idx="13">
                  <c:v>4.8000000000000008E-2</c:v>
                </c:pt>
                <c:pt idx="14">
                  <c:v>4.5000000000000019E-2</c:v>
                </c:pt>
                <c:pt idx="15">
                  <c:v>3.0000000000000006E-2</c:v>
                </c:pt>
                <c:pt idx="16">
                  <c:v>2.4000000000000004E-2</c:v>
                </c:pt>
                <c:pt idx="17">
                  <c:v>3.9000000000000021E-2</c:v>
                </c:pt>
                <c:pt idx="18">
                  <c:v>1.9000000000000076E-2</c:v>
                </c:pt>
                <c:pt idx="19">
                  <c:v>3.1000000000000055E-2</c:v>
                </c:pt>
                <c:pt idx="20">
                  <c:v>2.0000000000000014E-2</c:v>
                </c:pt>
                <c:pt idx="21">
                  <c:v>9.0000000000000045E-3</c:v>
                </c:pt>
                <c:pt idx="22">
                  <c:v>1.4000000000000002E-2</c:v>
                </c:pt>
                <c:pt idx="23">
                  <c:v>4.8000000000000008E-2</c:v>
                </c:pt>
                <c:pt idx="24">
                  <c:v>1.7000000000000005E-2</c:v>
                </c:pt>
                <c:pt idx="25">
                  <c:v>1.7000000000000005E-2</c:v>
                </c:pt>
                <c:pt idx="26">
                  <c:v>1.4000000000000002E-2</c:v>
                </c:pt>
                <c:pt idx="27">
                  <c:v>1.0999999999999999E-2</c:v>
                </c:pt>
                <c:pt idx="28">
                  <c:v>9.0000000000000045E-3</c:v>
                </c:pt>
                <c:pt idx="29">
                  <c:v>1.4000000000000002E-2</c:v>
                </c:pt>
                <c:pt idx="30">
                  <c:v>1.4000000000000002E-2</c:v>
                </c:pt>
                <c:pt idx="31">
                  <c:v>2.9000000000000005E-2</c:v>
                </c:pt>
                <c:pt idx="32">
                  <c:v>2.1000000000000015E-2</c:v>
                </c:pt>
                <c:pt idx="33">
                  <c:v>1.8000000000000002E-2</c:v>
                </c:pt>
                <c:pt idx="34">
                  <c:v>3.2000000000000049E-2</c:v>
                </c:pt>
                <c:pt idx="35">
                  <c:v>2.2000000000000002E-2</c:v>
                </c:pt>
                <c:pt idx="36">
                  <c:v>1.4999999999999998E-2</c:v>
                </c:pt>
                <c:pt idx="37">
                  <c:v>1.2999999999999998E-2</c:v>
                </c:pt>
                <c:pt idx="38">
                  <c:v>2.4000000000000004E-2</c:v>
                </c:pt>
                <c:pt idx="39">
                  <c:v>2.4000000000000004E-2</c:v>
                </c:pt>
                <c:pt idx="40">
                  <c:v>2.4000000000000004E-2</c:v>
                </c:pt>
                <c:pt idx="41">
                  <c:v>2.5000000000000005E-2</c:v>
                </c:pt>
                <c:pt idx="42">
                  <c:v>1.9000000000000076E-2</c:v>
                </c:pt>
                <c:pt idx="43">
                  <c:v>2.7000000000000104E-2</c:v>
                </c:pt>
                <c:pt idx="44">
                  <c:v>2.2000000000000002E-2</c:v>
                </c:pt>
                <c:pt idx="45">
                  <c:v>2.5000000000000005E-2</c:v>
                </c:pt>
                <c:pt idx="46">
                  <c:v>1.7000000000000005E-2</c:v>
                </c:pt>
                <c:pt idx="47">
                  <c:v>1.7000000000000005E-2</c:v>
                </c:pt>
                <c:pt idx="48">
                  <c:v>2.3000000000000003E-2</c:v>
                </c:pt>
                <c:pt idx="49">
                  <c:v>5.700000000000003E-2</c:v>
                </c:pt>
                <c:pt idx="50">
                  <c:v>2.2000000000000002E-2</c:v>
                </c:pt>
                <c:pt idx="51">
                  <c:v>2.7000000000000104E-2</c:v>
                </c:pt>
                <c:pt idx="52">
                  <c:v>5.1000000000000004E-2</c:v>
                </c:pt>
                <c:pt idx="53">
                  <c:v>1.8000000000000002E-2</c:v>
                </c:pt>
                <c:pt idx="54">
                  <c:v>1.4000000000000002E-2</c:v>
                </c:pt>
                <c:pt idx="55">
                  <c:v>2.0000000000000014E-2</c:v>
                </c:pt>
                <c:pt idx="56">
                  <c:v>1.6000000000000025E-2</c:v>
                </c:pt>
                <c:pt idx="57">
                  <c:v>2.6000000000000002E-2</c:v>
                </c:pt>
                <c:pt idx="58">
                  <c:v>1.4000000000000002E-2</c:v>
                </c:pt>
                <c:pt idx="59">
                  <c:v>1.8000000000000002E-2</c:v>
                </c:pt>
                <c:pt idx="60">
                  <c:v>2.7000000000000104E-2</c:v>
                </c:pt>
                <c:pt idx="61">
                  <c:v>2.3000000000000003E-2</c:v>
                </c:pt>
                <c:pt idx="62">
                  <c:v>2.0000000000000014E-2</c:v>
                </c:pt>
                <c:pt idx="63">
                  <c:v>4.7000000000000021E-2</c:v>
                </c:pt>
                <c:pt idx="64">
                  <c:v>2.4000000000000004E-2</c:v>
                </c:pt>
                <c:pt idx="65">
                  <c:v>2.9000000000000005E-2</c:v>
                </c:pt>
                <c:pt idx="66">
                  <c:v>2.6000000000000002E-2</c:v>
                </c:pt>
                <c:pt idx="67">
                  <c:v>3.2000000000000049E-2</c:v>
                </c:pt>
                <c:pt idx="68">
                  <c:v>4.4000000000000004E-2</c:v>
                </c:pt>
                <c:pt idx="69">
                  <c:v>5.2000000000000005E-2</c:v>
                </c:pt>
                <c:pt idx="70">
                  <c:v>4.200000000000003E-2</c:v>
                </c:pt>
                <c:pt idx="71">
                  <c:v>2.0000000000000014E-2</c:v>
                </c:pt>
                <c:pt idx="72">
                  <c:v>1.8000000000000002E-2</c:v>
                </c:pt>
                <c:pt idx="73">
                  <c:v>4.3000000000000003E-2</c:v>
                </c:pt>
                <c:pt idx="74">
                  <c:v>9.800000000000024E-2</c:v>
                </c:pt>
                <c:pt idx="75">
                  <c:v>9.800000000000024E-2</c:v>
                </c:pt>
                <c:pt idx="76">
                  <c:v>6.0000000000000039E-2</c:v>
                </c:pt>
                <c:pt idx="77">
                  <c:v>7.7000000000000013E-2</c:v>
                </c:pt>
                <c:pt idx="78">
                  <c:v>0.20900000000000021</c:v>
                </c:pt>
                <c:pt idx="79">
                  <c:v>0.16100000000000003</c:v>
                </c:pt>
                <c:pt idx="80">
                  <c:v>3.1000000000000055E-2</c:v>
                </c:pt>
                <c:pt idx="81">
                  <c:v>0.18400000000000041</c:v>
                </c:pt>
                <c:pt idx="82">
                  <c:v>4.7000000000000021E-2</c:v>
                </c:pt>
                <c:pt idx="83">
                  <c:v>6.3000000000000014E-2</c:v>
                </c:pt>
                <c:pt idx="84">
                  <c:v>0.24200000000000021</c:v>
                </c:pt>
                <c:pt idx="85">
                  <c:v>0.21500000000000041</c:v>
                </c:pt>
                <c:pt idx="86">
                  <c:v>0.37600000000000117</c:v>
                </c:pt>
                <c:pt idx="87">
                  <c:v>0.31100000000000116</c:v>
                </c:pt>
                <c:pt idx="88">
                  <c:v>0.27100000000000002</c:v>
                </c:pt>
                <c:pt idx="89">
                  <c:v>0.32700000000000135</c:v>
                </c:pt>
                <c:pt idx="90">
                  <c:v>0.38700000000000134</c:v>
                </c:pt>
                <c:pt idx="91">
                  <c:v>0.35000000000000031</c:v>
                </c:pt>
                <c:pt idx="92">
                  <c:v>0.41200000000000031</c:v>
                </c:pt>
                <c:pt idx="93">
                  <c:v>0.34700000000000036</c:v>
                </c:pt>
                <c:pt idx="94">
                  <c:v>0.41800000000000032</c:v>
                </c:pt>
                <c:pt idx="95">
                  <c:v>0.39300000000000151</c:v>
                </c:pt>
                <c:pt idx="96">
                  <c:v>0.49400000000000038</c:v>
                </c:pt>
                <c:pt idx="97">
                  <c:v>0.61300000000000165</c:v>
                </c:pt>
                <c:pt idx="98">
                  <c:v>0.41000000000000031</c:v>
                </c:pt>
                <c:pt idx="99">
                  <c:v>0.38300000000000134</c:v>
                </c:pt>
                <c:pt idx="100">
                  <c:v>0.41300000000000031</c:v>
                </c:pt>
                <c:pt idx="101">
                  <c:v>0.39000000000000135</c:v>
                </c:pt>
                <c:pt idx="102">
                  <c:v>0.34400000000000014</c:v>
                </c:pt>
                <c:pt idx="103">
                  <c:v>0.38400000000000134</c:v>
                </c:pt>
                <c:pt idx="104">
                  <c:v>0.34100000000000014</c:v>
                </c:pt>
                <c:pt idx="105">
                  <c:v>0.40300000000000002</c:v>
                </c:pt>
                <c:pt idx="106">
                  <c:v>0.34800000000000036</c:v>
                </c:pt>
                <c:pt idx="107">
                  <c:v>0.48000000000000032</c:v>
                </c:pt>
                <c:pt idx="108">
                  <c:v>0.38200000000000134</c:v>
                </c:pt>
                <c:pt idx="109">
                  <c:v>0.37200000000000116</c:v>
                </c:pt>
                <c:pt idx="110">
                  <c:v>0.40200000000000002</c:v>
                </c:pt>
                <c:pt idx="111">
                  <c:v>0.37400000000000116</c:v>
                </c:pt>
                <c:pt idx="112">
                  <c:v>0.31200000000000117</c:v>
                </c:pt>
                <c:pt idx="113">
                  <c:v>0.29900000000000032</c:v>
                </c:pt>
                <c:pt idx="114">
                  <c:v>0.30700000000000038</c:v>
                </c:pt>
                <c:pt idx="115">
                  <c:v>0.37100000000000088</c:v>
                </c:pt>
                <c:pt idx="116">
                  <c:v>0.36300000000000032</c:v>
                </c:pt>
                <c:pt idx="117">
                  <c:v>0.32800000000000135</c:v>
                </c:pt>
                <c:pt idx="118">
                  <c:v>0.35800000000000032</c:v>
                </c:pt>
                <c:pt idx="119">
                  <c:v>0.41100000000000031</c:v>
                </c:pt>
                <c:pt idx="120">
                  <c:v>0.37300000000000116</c:v>
                </c:pt>
                <c:pt idx="121">
                  <c:v>0.32600000000000134</c:v>
                </c:pt>
                <c:pt idx="122">
                  <c:v>0.32300000000000134</c:v>
                </c:pt>
                <c:pt idx="123">
                  <c:v>0.35100000000000031</c:v>
                </c:pt>
                <c:pt idx="124">
                  <c:v>0.29000000000000031</c:v>
                </c:pt>
                <c:pt idx="125">
                  <c:v>0.29300000000000032</c:v>
                </c:pt>
                <c:pt idx="126">
                  <c:v>1.8000000000000002E-2</c:v>
                </c:pt>
                <c:pt idx="127">
                  <c:v>0.36400000000000032</c:v>
                </c:pt>
                <c:pt idx="128">
                  <c:v>0.38600000000000134</c:v>
                </c:pt>
                <c:pt idx="129">
                  <c:v>0.33000000000000151</c:v>
                </c:pt>
                <c:pt idx="130">
                  <c:v>0.33300000000000152</c:v>
                </c:pt>
                <c:pt idx="131">
                  <c:v>0.32500000000000134</c:v>
                </c:pt>
                <c:pt idx="132">
                  <c:v>0.33200000000000152</c:v>
                </c:pt>
                <c:pt idx="133">
                  <c:v>0.30000000000000032</c:v>
                </c:pt>
                <c:pt idx="134">
                  <c:v>0.37000000000000038</c:v>
                </c:pt>
                <c:pt idx="135">
                  <c:v>0.36000000000000032</c:v>
                </c:pt>
                <c:pt idx="136">
                  <c:v>0.34800000000000036</c:v>
                </c:pt>
                <c:pt idx="137">
                  <c:v>0.39900000000000152</c:v>
                </c:pt>
                <c:pt idx="138">
                  <c:v>0.38900000000000134</c:v>
                </c:pt>
                <c:pt idx="139">
                  <c:v>0.37000000000000038</c:v>
                </c:pt>
                <c:pt idx="140">
                  <c:v>0.38900000000000134</c:v>
                </c:pt>
                <c:pt idx="141">
                  <c:v>0.36100000000000032</c:v>
                </c:pt>
                <c:pt idx="142">
                  <c:v>0.39200000000000151</c:v>
                </c:pt>
                <c:pt idx="143">
                  <c:v>0.41600000000000031</c:v>
                </c:pt>
                <c:pt idx="144">
                  <c:v>0.41400000000000031</c:v>
                </c:pt>
                <c:pt idx="145">
                  <c:v>0.36300000000000032</c:v>
                </c:pt>
                <c:pt idx="146">
                  <c:v>0.35700000000000032</c:v>
                </c:pt>
                <c:pt idx="147">
                  <c:v>0.39600000000000152</c:v>
                </c:pt>
                <c:pt idx="148">
                  <c:v>0.41100000000000031</c:v>
                </c:pt>
                <c:pt idx="149">
                  <c:v>0.36600000000000038</c:v>
                </c:pt>
                <c:pt idx="150">
                  <c:v>0.30100000000000032</c:v>
                </c:pt>
                <c:pt idx="151">
                  <c:v>0.34300000000000014</c:v>
                </c:pt>
                <c:pt idx="152">
                  <c:v>0.30000000000000032</c:v>
                </c:pt>
                <c:pt idx="153">
                  <c:v>0.26400000000000001</c:v>
                </c:pt>
                <c:pt idx="154">
                  <c:v>0.31700000000000134</c:v>
                </c:pt>
                <c:pt idx="155">
                  <c:v>0.42200000000000032</c:v>
                </c:pt>
                <c:pt idx="156">
                  <c:v>0.33000000000000151</c:v>
                </c:pt>
                <c:pt idx="157">
                  <c:v>0.29000000000000031</c:v>
                </c:pt>
                <c:pt idx="158">
                  <c:v>0.33400000000000152</c:v>
                </c:pt>
                <c:pt idx="159">
                  <c:v>0.31900000000000134</c:v>
                </c:pt>
                <c:pt idx="160">
                  <c:v>0.32700000000000135</c:v>
                </c:pt>
                <c:pt idx="161">
                  <c:v>0.33400000000000152</c:v>
                </c:pt>
                <c:pt idx="162">
                  <c:v>0.34000000000000008</c:v>
                </c:pt>
                <c:pt idx="163">
                  <c:v>0.30500000000000038</c:v>
                </c:pt>
                <c:pt idx="164">
                  <c:v>0.252</c:v>
                </c:pt>
                <c:pt idx="165">
                  <c:v>0.31500000000000117</c:v>
                </c:pt>
                <c:pt idx="166">
                  <c:v>0.38100000000000134</c:v>
                </c:pt>
                <c:pt idx="167">
                  <c:v>0.253</c:v>
                </c:pt>
                <c:pt idx="168">
                  <c:v>0.27600000000000002</c:v>
                </c:pt>
                <c:pt idx="169">
                  <c:v>0.33100000000000152</c:v>
                </c:pt>
                <c:pt idx="170">
                  <c:v>0.32900000000000146</c:v>
                </c:pt>
                <c:pt idx="171">
                  <c:v>0.35400000000000031</c:v>
                </c:pt>
                <c:pt idx="172">
                  <c:v>0.30600000000000038</c:v>
                </c:pt>
                <c:pt idx="173">
                  <c:v>0.33000000000000151</c:v>
                </c:pt>
                <c:pt idx="174">
                  <c:v>0.29400000000000032</c:v>
                </c:pt>
                <c:pt idx="175">
                  <c:v>0.23400000000000001</c:v>
                </c:pt>
                <c:pt idx="176">
                  <c:v>0.28200000000000008</c:v>
                </c:pt>
                <c:pt idx="177">
                  <c:v>0.32600000000000134</c:v>
                </c:pt>
                <c:pt idx="178">
                  <c:v>0.32400000000000134</c:v>
                </c:pt>
                <c:pt idx="179">
                  <c:v>0.31700000000000134</c:v>
                </c:pt>
                <c:pt idx="180">
                  <c:v>0.30000000000000032</c:v>
                </c:pt>
                <c:pt idx="181">
                  <c:v>0.31400000000000117</c:v>
                </c:pt>
                <c:pt idx="182">
                  <c:v>0.29000000000000031</c:v>
                </c:pt>
                <c:pt idx="183">
                  <c:v>0.30300000000000032</c:v>
                </c:pt>
                <c:pt idx="184">
                  <c:v>0.22000000000000003</c:v>
                </c:pt>
                <c:pt idx="185">
                  <c:v>0.27200000000000002</c:v>
                </c:pt>
                <c:pt idx="186">
                  <c:v>0.23200000000000001</c:v>
                </c:pt>
                <c:pt idx="187">
                  <c:v>0.255</c:v>
                </c:pt>
                <c:pt idx="188">
                  <c:v>8.7000000000000022E-2</c:v>
                </c:pt>
                <c:pt idx="189">
                  <c:v>0.32000000000000134</c:v>
                </c:pt>
                <c:pt idx="190">
                  <c:v>0.32300000000000134</c:v>
                </c:pt>
                <c:pt idx="191">
                  <c:v>0.27800000000000002</c:v>
                </c:pt>
                <c:pt idx="192">
                  <c:v>0.27100000000000002</c:v>
                </c:pt>
                <c:pt idx="193">
                  <c:v>0.11200000000000002</c:v>
                </c:pt>
                <c:pt idx="194">
                  <c:v>0.20800000000000021</c:v>
                </c:pt>
                <c:pt idx="195">
                  <c:v>0.24300000000000024</c:v>
                </c:pt>
                <c:pt idx="196">
                  <c:v>0.19500000000000003</c:v>
                </c:pt>
                <c:pt idx="197">
                  <c:v>0.23</c:v>
                </c:pt>
                <c:pt idx="198">
                  <c:v>0.25</c:v>
                </c:pt>
                <c:pt idx="199">
                  <c:v>0.29900000000000032</c:v>
                </c:pt>
                <c:pt idx="200">
                  <c:v>0.24900000000000044</c:v>
                </c:pt>
                <c:pt idx="201">
                  <c:v>0.20500000000000004</c:v>
                </c:pt>
                <c:pt idx="202">
                  <c:v>0.26900000000000002</c:v>
                </c:pt>
                <c:pt idx="203">
                  <c:v>0.26700000000000002</c:v>
                </c:pt>
                <c:pt idx="204">
                  <c:v>0.10900000000000012</c:v>
                </c:pt>
                <c:pt idx="205">
                  <c:v>0.29800000000000032</c:v>
                </c:pt>
                <c:pt idx="206">
                  <c:v>0.22400000000000003</c:v>
                </c:pt>
                <c:pt idx="207">
                  <c:v>4.5000000000000019E-2</c:v>
                </c:pt>
                <c:pt idx="208">
                  <c:v>5.9000000000000198E-2</c:v>
                </c:pt>
                <c:pt idx="209">
                  <c:v>9.4000000000000042E-2</c:v>
                </c:pt>
                <c:pt idx="210">
                  <c:v>0.34300000000000014</c:v>
                </c:pt>
                <c:pt idx="211">
                  <c:v>0.252</c:v>
                </c:pt>
                <c:pt idx="212">
                  <c:v>0.29300000000000032</c:v>
                </c:pt>
                <c:pt idx="213">
                  <c:v>0.253</c:v>
                </c:pt>
                <c:pt idx="215">
                  <c:v>0.33000000000000151</c:v>
                </c:pt>
                <c:pt idx="216">
                  <c:v>0.33400000000000152</c:v>
                </c:pt>
                <c:pt idx="217">
                  <c:v>0.32100000000000134</c:v>
                </c:pt>
                <c:pt idx="218">
                  <c:v>0.34000000000000008</c:v>
                </c:pt>
                <c:pt idx="219">
                  <c:v>0.33200000000000152</c:v>
                </c:pt>
                <c:pt idx="220">
                  <c:v>0.24400000000000024</c:v>
                </c:pt>
                <c:pt idx="221">
                  <c:v>0.26700000000000002</c:v>
                </c:pt>
                <c:pt idx="222">
                  <c:v>0.252</c:v>
                </c:pt>
                <c:pt idx="223">
                  <c:v>0.28600000000000031</c:v>
                </c:pt>
                <c:pt idx="224">
                  <c:v>0.30400000000000038</c:v>
                </c:pt>
                <c:pt idx="225">
                  <c:v>0.34200000000000014</c:v>
                </c:pt>
                <c:pt idx="226">
                  <c:v>0.30200000000000032</c:v>
                </c:pt>
                <c:pt idx="227">
                  <c:v>0.33000000000000151</c:v>
                </c:pt>
                <c:pt idx="228">
                  <c:v>0.24600000000000041</c:v>
                </c:pt>
                <c:pt idx="229">
                  <c:v>0.21400000000000041</c:v>
                </c:pt>
                <c:pt idx="230">
                  <c:v>0.28200000000000008</c:v>
                </c:pt>
                <c:pt idx="231">
                  <c:v>0.12000000000000002</c:v>
                </c:pt>
                <c:pt idx="232">
                  <c:v>0.29400000000000032</c:v>
                </c:pt>
                <c:pt idx="233">
                  <c:v>0.28700000000000031</c:v>
                </c:pt>
                <c:pt idx="234">
                  <c:v>0.17700000000000021</c:v>
                </c:pt>
                <c:pt idx="235">
                  <c:v>0.21600000000000041</c:v>
                </c:pt>
                <c:pt idx="236">
                  <c:v>0.24100000000000021</c:v>
                </c:pt>
                <c:pt idx="237">
                  <c:v>0.23400000000000001</c:v>
                </c:pt>
                <c:pt idx="238">
                  <c:v>0.25800000000000001</c:v>
                </c:pt>
                <c:pt idx="239">
                  <c:v>0.252</c:v>
                </c:pt>
                <c:pt idx="240">
                  <c:v>0.26400000000000001</c:v>
                </c:pt>
                <c:pt idx="241">
                  <c:v>0.20500000000000004</c:v>
                </c:pt>
                <c:pt idx="242">
                  <c:v>0.23400000000000001</c:v>
                </c:pt>
                <c:pt idx="243">
                  <c:v>0.22300000000000003</c:v>
                </c:pt>
                <c:pt idx="244">
                  <c:v>0.23800000000000004</c:v>
                </c:pt>
                <c:pt idx="245">
                  <c:v>0.34000000000000008</c:v>
                </c:pt>
                <c:pt idx="246">
                  <c:v>0.32100000000000134</c:v>
                </c:pt>
                <c:pt idx="247">
                  <c:v>0.31900000000000134</c:v>
                </c:pt>
                <c:pt idx="248">
                  <c:v>0.33000000000000151</c:v>
                </c:pt>
                <c:pt idx="249">
                  <c:v>0.31100000000000116</c:v>
                </c:pt>
                <c:pt idx="250">
                  <c:v>0.37000000000000038</c:v>
                </c:pt>
                <c:pt idx="251">
                  <c:v>0.30900000000000116</c:v>
                </c:pt>
                <c:pt idx="252">
                  <c:v>0.30400000000000038</c:v>
                </c:pt>
                <c:pt idx="253">
                  <c:v>0.28000000000000008</c:v>
                </c:pt>
                <c:pt idx="254">
                  <c:v>0.31500000000000117</c:v>
                </c:pt>
                <c:pt idx="255">
                  <c:v>0.35400000000000031</c:v>
                </c:pt>
                <c:pt idx="256">
                  <c:v>0.35600000000000032</c:v>
                </c:pt>
                <c:pt idx="257">
                  <c:v>0.33300000000000152</c:v>
                </c:pt>
                <c:pt idx="258">
                  <c:v>0.34300000000000014</c:v>
                </c:pt>
                <c:pt idx="259">
                  <c:v>0.33300000000000152</c:v>
                </c:pt>
                <c:pt idx="260">
                  <c:v>0.38800000000000134</c:v>
                </c:pt>
                <c:pt idx="261">
                  <c:v>0.33500000000000152</c:v>
                </c:pt>
                <c:pt idx="262">
                  <c:v>0.28800000000000031</c:v>
                </c:pt>
                <c:pt idx="263">
                  <c:v>0.33300000000000152</c:v>
                </c:pt>
                <c:pt idx="264">
                  <c:v>0.31700000000000134</c:v>
                </c:pt>
                <c:pt idx="265">
                  <c:v>0.29300000000000032</c:v>
                </c:pt>
                <c:pt idx="266">
                  <c:v>0.27200000000000002</c:v>
                </c:pt>
                <c:pt idx="267">
                  <c:v>7.8000000000000028E-2</c:v>
                </c:pt>
                <c:pt idx="268">
                  <c:v>0.10199999999999998</c:v>
                </c:pt>
                <c:pt idx="269">
                  <c:v>0.27300000000000002</c:v>
                </c:pt>
                <c:pt idx="270">
                  <c:v>0.31000000000000116</c:v>
                </c:pt>
                <c:pt idx="271">
                  <c:v>8.1000000000000016E-2</c:v>
                </c:pt>
                <c:pt idx="272">
                  <c:v>0.34100000000000014</c:v>
                </c:pt>
                <c:pt idx="273">
                  <c:v>0.31500000000000117</c:v>
                </c:pt>
                <c:pt idx="274">
                  <c:v>0.30600000000000038</c:v>
                </c:pt>
                <c:pt idx="275">
                  <c:v>0.28000000000000008</c:v>
                </c:pt>
                <c:pt idx="276">
                  <c:v>0.34400000000000014</c:v>
                </c:pt>
                <c:pt idx="277">
                  <c:v>0.23200000000000001</c:v>
                </c:pt>
                <c:pt idx="278">
                  <c:v>0.27600000000000002</c:v>
                </c:pt>
                <c:pt idx="279">
                  <c:v>0.252</c:v>
                </c:pt>
                <c:pt idx="280">
                  <c:v>0.19200000000000003</c:v>
                </c:pt>
                <c:pt idx="281">
                  <c:v>0.10100000000000002</c:v>
                </c:pt>
                <c:pt idx="282">
                  <c:v>0.24400000000000024</c:v>
                </c:pt>
                <c:pt idx="283">
                  <c:v>0.24900000000000044</c:v>
                </c:pt>
                <c:pt idx="284">
                  <c:v>0.23400000000000001</c:v>
                </c:pt>
                <c:pt idx="285">
                  <c:v>0.26100000000000001</c:v>
                </c:pt>
                <c:pt idx="286">
                  <c:v>0.25</c:v>
                </c:pt>
                <c:pt idx="287">
                  <c:v>0.28100000000000008</c:v>
                </c:pt>
              </c:numCache>
            </c:numRef>
          </c:val>
          <c:smooth val="0"/>
        </c:ser>
        <c:ser>
          <c:idx val="1"/>
          <c:order val="1"/>
          <c:tx>
            <c:strRef>
              <c:f>Calculation!$BV$3</c:f>
              <c:strCache>
                <c:ptCount val="1"/>
                <c:pt idx="0">
                  <c:v>8/14/2012</c:v>
                </c:pt>
              </c:strCache>
            </c:strRef>
          </c:tx>
          <c:spPr>
            <a:ln w="22225">
              <a:solidFill>
                <a:schemeClr val="accent3">
                  <a:lumMod val="75000"/>
                </a:schemeClr>
              </a:solidFill>
            </a:ln>
          </c:spPr>
          <c:marker>
            <c:symbol val="none"/>
          </c:marker>
          <c:cat>
            <c:numRef>
              <c:f>Calculation!$BJ$4:$BJ$291</c:f>
              <c:numCache>
                <c:formatCode>m/d/yyyy\ h:mm</c:formatCode>
                <c:ptCount val="288"/>
                <c:pt idx="0">
                  <c:v>41126.999999966472</c:v>
                </c:pt>
                <c:pt idx="1">
                  <c:v>41127.003472188684</c:v>
                </c:pt>
                <c:pt idx="2">
                  <c:v>41127.00694441091</c:v>
                </c:pt>
                <c:pt idx="3">
                  <c:v>41127.010416633129</c:v>
                </c:pt>
                <c:pt idx="4">
                  <c:v>41127.013888855334</c:v>
                </c:pt>
                <c:pt idx="5">
                  <c:v>41127.017361077567</c:v>
                </c:pt>
                <c:pt idx="6">
                  <c:v>41127.020833299954</c:v>
                </c:pt>
                <c:pt idx="7">
                  <c:v>41127.024305522005</c:v>
                </c:pt>
                <c:pt idx="8">
                  <c:v>41127.027777744224</c:v>
                </c:pt>
                <c:pt idx="9">
                  <c:v>41127.031249966436</c:v>
                </c:pt>
                <c:pt idx="10">
                  <c:v>41127.034722188655</c:v>
                </c:pt>
                <c:pt idx="11">
                  <c:v>41127.038194410881</c:v>
                </c:pt>
                <c:pt idx="12">
                  <c:v>41127.041666632984</c:v>
                </c:pt>
                <c:pt idx="13">
                  <c:v>41127.045138855305</c:v>
                </c:pt>
                <c:pt idx="14">
                  <c:v>41127.048611077611</c:v>
                </c:pt>
                <c:pt idx="15">
                  <c:v>41127.052083299917</c:v>
                </c:pt>
                <c:pt idx="16">
                  <c:v>41127.055555521983</c:v>
                </c:pt>
                <c:pt idx="17">
                  <c:v>41127.059027744202</c:v>
                </c:pt>
                <c:pt idx="18">
                  <c:v>41127.062499966414</c:v>
                </c:pt>
                <c:pt idx="19">
                  <c:v>41127.065972188626</c:v>
                </c:pt>
                <c:pt idx="20">
                  <c:v>41127.069444410685</c:v>
                </c:pt>
                <c:pt idx="21">
                  <c:v>41127.072916633071</c:v>
                </c:pt>
                <c:pt idx="22">
                  <c:v>41127.076388855276</c:v>
                </c:pt>
                <c:pt idx="23">
                  <c:v>41127.079861077509</c:v>
                </c:pt>
                <c:pt idx="24">
                  <c:v>41127.083333299743</c:v>
                </c:pt>
                <c:pt idx="25">
                  <c:v>41127.086805521947</c:v>
                </c:pt>
                <c:pt idx="26">
                  <c:v>41127.090277744202</c:v>
                </c:pt>
                <c:pt idx="27">
                  <c:v>41127.093749966174</c:v>
                </c:pt>
                <c:pt idx="28">
                  <c:v>41127.097222188604</c:v>
                </c:pt>
                <c:pt idx="29">
                  <c:v>41127.100694410823</c:v>
                </c:pt>
                <c:pt idx="30">
                  <c:v>41127.104166632984</c:v>
                </c:pt>
                <c:pt idx="31">
                  <c:v>41127.107638855254</c:v>
                </c:pt>
                <c:pt idx="32">
                  <c:v>41127.11111107748</c:v>
                </c:pt>
                <c:pt idx="33">
                  <c:v>41127.114583299699</c:v>
                </c:pt>
                <c:pt idx="34">
                  <c:v>41127.118055521918</c:v>
                </c:pt>
                <c:pt idx="35">
                  <c:v>41127.121527744137</c:v>
                </c:pt>
                <c:pt idx="36">
                  <c:v>41127.124999966356</c:v>
                </c:pt>
                <c:pt idx="37">
                  <c:v>41127.128472188582</c:v>
                </c:pt>
                <c:pt idx="38">
                  <c:v>41127.131944410605</c:v>
                </c:pt>
                <c:pt idx="39">
                  <c:v>41127.135416632984</c:v>
                </c:pt>
                <c:pt idx="40">
                  <c:v>41127.138888855225</c:v>
                </c:pt>
                <c:pt idx="41">
                  <c:v>41127.142361077451</c:v>
                </c:pt>
                <c:pt idx="42">
                  <c:v>41127.145833299692</c:v>
                </c:pt>
                <c:pt idx="43">
                  <c:v>41127.149305521874</c:v>
                </c:pt>
                <c:pt idx="44">
                  <c:v>41127.152777744202</c:v>
                </c:pt>
                <c:pt idx="45">
                  <c:v>41127.156249966341</c:v>
                </c:pt>
                <c:pt idx="46">
                  <c:v>41127.159722188546</c:v>
                </c:pt>
                <c:pt idx="47">
                  <c:v>41127.163194410576</c:v>
                </c:pt>
                <c:pt idx="48">
                  <c:v>41127.166666632984</c:v>
                </c:pt>
                <c:pt idx="49">
                  <c:v>41127.170138855196</c:v>
                </c:pt>
                <c:pt idx="50">
                  <c:v>41127.173611077422</c:v>
                </c:pt>
                <c:pt idx="51">
                  <c:v>41127.177083299634</c:v>
                </c:pt>
                <c:pt idx="52">
                  <c:v>41127.18055552186</c:v>
                </c:pt>
                <c:pt idx="53">
                  <c:v>41127.184027744093</c:v>
                </c:pt>
                <c:pt idx="54">
                  <c:v>41127.187499966276</c:v>
                </c:pt>
                <c:pt idx="55">
                  <c:v>41127.190972188517</c:v>
                </c:pt>
                <c:pt idx="56">
                  <c:v>41127.194444410576</c:v>
                </c:pt>
                <c:pt idx="57">
                  <c:v>41127.197916632955</c:v>
                </c:pt>
                <c:pt idx="58">
                  <c:v>41127.201388855174</c:v>
                </c:pt>
                <c:pt idx="59">
                  <c:v>41127.204861077385</c:v>
                </c:pt>
                <c:pt idx="60">
                  <c:v>41127.208333299612</c:v>
                </c:pt>
                <c:pt idx="61">
                  <c:v>41127.211805521663</c:v>
                </c:pt>
                <c:pt idx="62">
                  <c:v>41127.215277744093</c:v>
                </c:pt>
                <c:pt idx="63">
                  <c:v>41127.218749966254</c:v>
                </c:pt>
                <c:pt idx="64">
                  <c:v>41127.222222188488</c:v>
                </c:pt>
                <c:pt idx="65">
                  <c:v>41127.225694410576</c:v>
                </c:pt>
                <c:pt idx="66">
                  <c:v>41127.229166632642</c:v>
                </c:pt>
                <c:pt idx="67">
                  <c:v>41127.232638855145</c:v>
                </c:pt>
                <c:pt idx="68">
                  <c:v>41127.236111077364</c:v>
                </c:pt>
                <c:pt idx="69">
                  <c:v>41127.239583299583</c:v>
                </c:pt>
                <c:pt idx="70">
                  <c:v>41127.24305552162</c:v>
                </c:pt>
                <c:pt idx="71">
                  <c:v>41127.246527744042</c:v>
                </c:pt>
                <c:pt idx="72">
                  <c:v>41127.249999966225</c:v>
                </c:pt>
                <c:pt idx="73">
                  <c:v>41127.253472188459</c:v>
                </c:pt>
                <c:pt idx="74">
                  <c:v>41127.256944410678</c:v>
                </c:pt>
                <c:pt idx="75">
                  <c:v>41127.260416632875</c:v>
                </c:pt>
                <c:pt idx="76">
                  <c:v>41127.263888854985</c:v>
                </c:pt>
                <c:pt idx="77">
                  <c:v>41127.267361077174</c:v>
                </c:pt>
                <c:pt idx="78">
                  <c:v>41127.270833299612</c:v>
                </c:pt>
                <c:pt idx="79">
                  <c:v>41127.274305521583</c:v>
                </c:pt>
                <c:pt idx="80">
                  <c:v>41127.277777743984</c:v>
                </c:pt>
                <c:pt idx="81">
                  <c:v>41127.281249966196</c:v>
                </c:pt>
                <c:pt idx="82">
                  <c:v>41127.284722188429</c:v>
                </c:pt>
                <c:pt idx="83">
                  <c:v>41127.288194410634</c:v>
                </c:pt>
                <c:pt idx="84">
                  <c:v>41127.291666632569</c:v>
                </c:pt>
                <c:pt idx="85">
                  <c:v>41127.295138854985</c:v>
                </c:pt>
                <c:pt idx="86">
                  <c:v>41127.298611077305</c:v>
                </c:pt>
                <c:pt idx="87">
                  <c:v>41127.302083299612</c:v>
                </c:pt>
                <c:pt idx="88">
                  <c:v>41127.305555521736</c:v>
                </c:pt>
                <c:pt idx="89">
                  <c:v>41127.309027743962</c:v>
                </c:pt>
                <c:pt idx="90">
                  <c:v>41127.312499966203</c:v>
                </c:pt>
                <c:pt idx="91">
                  <c:v>41127.31597218856</c:v>
                </c:pt>
                <c:pt idx="92">
                  <c:v>41127.319444410605</c:v>
                </c:pt>
                <c:pt idx="93">
                  <c:v>41127.322916632838</c:v>
                </c:pt>
                <c:pt idx="94">
                  <c:v>41127.326388855057</c:v>
                </c:pt>
                <c:pt idx="95">
                  <c:v>41127.329861077276</c:v>
                </c:pt>
                <c:pt idx="96">
                  <c:v>41127.333333299612</c:v>
                </c:pt>
                <c:pt idx="97">
                  <c:v>41127.336805521714</c:v>
                </c:pt>
                <c:pt idx="98">
                  <c:v>41127.340277744202</c:v>
                </c:pt>
                <c:pt idx="99">
                  <c:v>41127.343749966152</c:v>
                </c:pt>
                <c:pt idx="100">
                  <c:v>41127.347222188393</c:v>
                </c:pt>
                <c:pt idx="101">
                  <c:v>41127.350694410612</c:v>
                </c:pt>
                <c:pt idx="102">
                  <c:v>41127.354166632809</c:v>
                </c:pt>
                <c:pt idx="103">
                  <c:v>41127.357638855043</c:v>
                </c:pt>
                <c:pt idx="104">
                  <c:v>41127.361111077225</c:v>
                </c:pt>
                <c:pt idx="105">
                  <c:v>41127.364583299612</c:v>
                </c:pt>
                <c:pt idx="106">
                  <c:v>41127.368055521685</c:v>
                </c:pt>
                <c:pt idx="107">
                  <c:v>41127.371527743911</c:v>
                </c:pt>
                <c:pt idx="108">
                  <c:v>41127.374999966203</c:v>
                </c:pt>
                <c:pt idx="109">
                  <c:v>41127.378472188342</c:v>
                </c:pt>
                <c:pt idx="110">
                  <c:v>41127.381944410561</c:v>
                </c:pt>
                <c:pt idx="111">
                  <c:v>41127.38541663278</c:v>
                </c:pt>
                <c:pt idx="112">
                  <c:v>41127.388888855043</c:v>
                </c:pt>
                <c:pt idx="113">
                  <c:v>41127.392361077204</c:v>
                </c:pt>
                <c:pt idx="114">
                  <c:v>41127.395833299604</c:v>
                </c:pt>
                <c:pt idx="115">
                  <c:v>41127.399305521576</c:v>
                </c:pt>
                <c:pt idx="116">
                  <c:v>41127.402777743882</c:v>
                </c:pt>
                <c:pt idx="117">
                  <c:v>41127.406249966203</c:v>
                </c:pt>
                <c:pt idx="118">
                  <c:v>41127.409722188306</c:v>
                </c:pt>
                <c:pt idx="119">
                  <c:v>41127.413194410532</c:v>
                </c:pt>
                <c:pt idx="120">
                  <c:v>41127.416666632751</c:v>
                </c:pt>
                <c:pt idx="121">
                  <c:v>41127.420138854992</c:v>
                </c:pt>
                <c:pt idx="122">
                  <c:v>41127.423611077189</c:v>
                </c:pt>
                <c:pt idx="123">
                  <c:v>41127.427083299408</c:v>
                </c:pt>
                <c:pt idx="124">
                  <c:v>41127.430555521627</c:v>
                </c:pt>
                <c:pt idx="125">
                  <c:v>41127.434027743846</c:v>
                </c:pt>
                <c:pt idx="126">
                  <c:v>41127.437499966065</c:v>
                </c:pt>
                <c:pt idx="127">
                  <c:v>41127.440972188291</c:v>
                </c:pt>
                <c:pt idx="128">
                  <c:v>41127.444444410503</c:v>
                </c:pt>
                <c:pt idx="129">
                  <c:v>41127.447916632722</c:v>
                </c:pt>
                <c:pt idx="130">
                  <c:v>41127.451388854941</c:v>
                </c:pt>
                <c:pt idx="131">
                  <c:v>41127.454861077211</c:v>
                </c:pt>
                <c:pt idx="132">
                  <c:v>41127.458333299655</c:v>
                </c:pt>
                <c:pt idx="133">
                  <c:v>41127.461805521576</c:v>
                </c:pt>
                <c:pt idx="134">
                  <c:v>41127.465277743817</c:v>
                </c:pt>
                <c:pt idx="135">
                  <c:v>41127.468749966036</c:v>
                </c:pt>
                <c:pt idx="136">
                  <c:v>41127.472222188262</c:v>
                </c:pt>
                <c:pt idx="137">
                  <c:v>41127.475694410481</c:v>
                </c:pt>
                <c:pt idx="138">
                  <c:v>41127.479166632584</c:v>
                </c:pt>
                <c:pt idx="139">
                  <c:v>41127.482638855043</c:v>
                </c:pt>
                <c:pt idx="140">
                  <c:v>41127.486111077211</c:v>
                </c:pt>
                <c:pt idx="141">
                  <c:v>41127.489583299393</c:v>
                </c:pt>
                <c:pt idx="142">
                  <c:v>41127.493055521554</c:v>
                </c:pt>
                <c:pt idx="143">
                  <c:v>41127.496527743788</c:v>
                </c:pt>
                <c:pt idx="144">
                  <c:v>41127.499999966007</c:v>
                </c:pt>
                <c:pt idx="145">
                  <c:v>41127.503472188226</c:v>
                </c:pt>
                <c:pt idx="146">
                  <c:v>41127.506944410445</c:v>
                </c:pt>
                <c:pt idx="147">
                  <c:v>41127.510416632664</c:v>
                </c:pt>
                <c:pt idx="148">
                  <c:v>41127.513888854883</c:v>
                </c:pt>
                <c:pt idx="149">
                  <c:v>41127.517361077102</c:v>
                </c:pt>
                <c:pt idx="150">
                  <c:v>41127.520833299342</c:v>
                </c:pt>
                <c:pt idx="151">
                  <c:v>41127.524305521525</c:v>
                </c:pt>
                <c:pt idx="152">
                  <c:v>41127.527777743584</c:v>
                </c:pt>
                <c:pt idx="153">
                  <c:v>41127.531249965978</c:v>
                </c:pt>
                <c:pt idx="154">
                  <c:v>41127.534722188197</c:v>
                </c:pt>
                <c:pt idx="155">
                  <c:v>41127.538194410416</c:v>
                </c:pt>
                <c:pt idx="156">
                  <c:v>41127.541666632584</c:v>
                </c:pt>
                <c:pt idx="157">
                  <c:v>41127.545138854861</c:v>
                </c:pt>
                <c:pt idx="158">
                  <c:v>41127.548611077211</c:v>
                </c:pt>
                <c:pt idx="159">
                  <c:v>41127.552083299292</c:v>
                </c:pt>
                <c:pt idx="160">
                  <c:v>41127.555555521511</c:v>
                </c:pt>
                <c:pt idx="161">
                  <c:v>41127.55902774373</c:v>
                </c:pt>
                <c:pt idx="162">
                  <c:v>41127.562499965934</c:v>
                </c:pt>
                <c:pt idx="163">
                  <c:v>41127.565972188168</c:v>
                </c:pt>
                <c:pt idx="164">
                  <c:v>41127.569444410197</c:v>
                </c:pt>
                <c:pt idx="165">
                  <c:v>41127.572916632605</c:v>
                </c:pt>
                <c:pt idx="166">
                  <c:v>41127.576388854832</c:v>
                </c:pt>
                <c:pt idx="167">
                  <c:v>41127.579861077036</c:v>
                </c:pt>
                <c:pt idx="168">
                  <c:v>41127.583333299262</c:v>
                </c:pt>
                <c:pt idx="169">
                  <c:v>41127.586805521481</c:v>
                </c:pt>
                <c:pt idx="170">
                  <c:v>41127.5902777437</c:v>
                </c:pt>
                <c:pt idx="171">
                  <c:v>41127.593749965636</c:v>
                </c:pt>
                <c:pt idx="172">
                  <c:v>41127.597222188138</c:v>
                </c:pt>
                <c:pt idx="173">
                  <c:v>41127.600694410357</c:v>
                </c:pt>
                <c:pt idx="174">
                  <c:v>41127.604166632576</c:v>
                </c:pt>
                <c:pt idx="175">
                  <c:v>41127.607638854795</c:v>
                </c:pt>
                <c:pt idx="176">
                  <c:v>41127.611111077014</c:v>
                </c:pt>
                <c:pt idx="177">
                  <c:v>41127.614583299233</c:v>
                </c:pt>
                <c:pt idx="178">
                  <c:v>41127.618055521452</c:v>
                </c:pt>
                <c:pt idx="179">
                  <c:v>41127.621527743584</c:v>
                </c:pt>
                <c:pt idx="180">
                  <c:v>41127.624999965876</c:v>
                </c:pt>
                <c:pt idx="181">
                  <c:v>41127.628472188109</c:v>
                </c:pt>
                <c:pt idx="182">
                  <c:v>41127.631944410175</c:v>
                </c:pt>
                <c:pt idx="183">
                  <c:v>41127.635416632525</c:v>
                </c:pt>
                <c:pt idx="184">
                  <c:v>41127.638888854766</c:v>
                </c:pt>
                <c:pt idx="185">
                  <c:v>41127.642361076993</c:v>
                </c:pt>
                <c:pt idx="186">
                  <c:v>41127.645833299212</c:v>
                </c:pt>
                <c:pt idx="187">
                  <c:v>41127.649305521249</c:v>
                </c:pt>
                <c:pt idx="188">
                  <c:v>41127.652777743635</c:v>
                </c:pt>
                <c:pt idx="189">
                  <c:v>41127.656249965861</c:v>
                </c:pt>
                <c:pt idx="190">
                  <c:v>41127.65972218808</c:v>
                </c:pt>
                <c:pt idx="191">
                  <c:v>41127.663194410175</c:v>
                </c:pt>
                <c:pt idx="192">
                  <c:v>41127.666666632504</c:v>
                </c:pt>
                <c:pt idx="193">
                  <c:v>41127.670138854737</c:v>
                </c:pt>
                <c:pt idx="194">
                  <c:v>41127.673611076963</c:v>
                </c:pt>
                <c:pt idx="195">
                  <c:v>41127.677083299182</c:v>
                </c:pt>
                <c:pt idx="196">
                  <c:v>41127.680555521394</c:v>
                </c:pt>
                <c:pt idx="197">
                  <c:v>41127.684027743606</c:v>
                </c:pt>
                <c:pt idx="198">
                  <c:v>41127.687499965825</c:v>
                </c:pt>
                <c:pt idx="199">
                  <c:v>41127.690972188051</c:v>
                </c:pt>
                <c:pt idx="200">
                  <c:v>41127.694444410175</c:v>
                </c:pt>
                <c:pt idx="201">
                  <c:v>41127.697916632475</c:v>
                </c:pt>
                <c:pt idx="202">
                  <c:v>41127.701388854584</c:v>
                </c:pt>
                <c:pt idx="203">
                  <c:v>41127.704861076942</c:v>
                </c:pt>
                <c:pt idx="204">
                  <c:v>41127.708333299212</c:v>
                </c:pt>
                <c:pt idx="205">
                  <c:v>41127.711805521176</c:v>
                </c:pt>
                <c:pt idx="206">
                  <c:v>41127.715277743591</c:v>
                </c:pt>
                <c:pt idx="207">
                  <c:v>41127.718749965774</c:v>
                </c:pt>
                <c:pt idx="208">
                  <c:v>41127.722222188022</c:v>
                </c:pt>
                <c:pt idx="209">
                  <c:v>41127.725694410175</c:v>
                </c:pt>
                <c:pt idx="210">
                  <c:v>41127.729166632154</c:v>
                </c:pt>
                <c:pt idx="211">
                  <c:v>41127.732638854679</c:v>
                </c:pt>
                <c:pt idx="212">
                  <c:v>41127.736111076898</c:v>
                </c:pt>
                <c:pt idx="213">
                  <c:v>41127.739583299117</c:v>
                </c:pt>
                <c:pt idx="214">
                  <c:v>41127.743055521176</c:v>
                </c:pt>
                <c:pt idx="215">
                  <c:v>41127.746527743562</c:v>
                </c:pt>
                <c:pt idx="216">
                  <c:v>41127.749999965774</c:v>
                </c:pt>
                <c:pt idx="217">
                  <c:v>41127.753472187986</c:v>
                </c:pt>
                <c:pt idx="218">
                  <c:v>41127.756944410205</c:v>
                </c:pt>
                <c:pt idx="219">
                  <c:v>41127.760416632424</c:v>
                </c:pt>
                <c:pt idx="220">
                  <c:v>41127.763888854584</c:v>
                </c:pt>
                <c:pt idx="221">
                  <c:v>41127.767361076854</c:v>
                </c:pt>
                <c:pt idx="222">
                  <c:v>41127.770833299212</c:v>
                </c:pt>
                <c:pt idx="223">
                  <c:v>41127.774305521176</c:v>
                </c:pt>
                <c:pt idx="224">
                  <c:v>41127.777777743526</c:v>
                </c:pt>
                <c:pt idx="225">
                  <c:v>41127.781249965585</c:v>
                </c:pt>
                <c:pt idx="226">
                  <c:v>41127.784722187964</c:v>
                </c:pt>
                <c:pt idx="227">
                  <c:v>41127.788194410183</c:v>
                </c:pt>
                <c:pt idx="228">
                  <c:v>41127.791666632103</c:v>
                </c:pt>
                <c:pt idx="229">
                  <c:v>41127.795138854584</c:v>
                </c:pt>
                <c:pt idx="230">
                  <c:v>41127.79861107684</c:v>
                </c:pt>
                <c:pt idx="231">
                  <c:v>41127.802083299212</c:v>
                </c:pt>
                <c:pt idx="232">
                  <c:v>41127.805555521278</c:v>
                </c:pt>
                <c:pt idx="233">
                  <c:v>41127.809027743497</c:v>
                </c:pt>
                <c:pt idx="234">
                  <c:v>41127.812499965716</c:v>
                </c:pt>
                <c:pt idx="235">
                  <c:v>41127.815972187942</c:v>
                </c:pt>
                <c:pt idx="236">
                  <c:v>41127.819444410161</c:v>
                </c:pt>
                <c:pt idx="237">
                  <c:v>41127.822916632373</c:v>
                </c:pt>
                <c:pt idx="238">
                  <c:v>41127.826388854592</c:v>
                </c:pt>
                <c:pt idx="239">
                  <c:v>41127.829861076811</c:v>
                </c:pt>
                <c:pt idx="240">
                  <c:v>41127.833333299197</c:v>
                </c:pt>
                <c:pt idx="241">
                  <c:v>41127.836805521234</c:v>
                </c:pt>
                <c:pt idx="242">
                  <c:v>41127.840277743613</c:v>
                </c:pt>
                <c:pt idx="243">
                  <c:v>41127.843749965585</c:v>
                </c:pt>
                <c:pt idx="244">
                  <c:v>41127.847222187913</c:v>
                </c:pt>
                <c:pt idx="245">
                  <c:v>41127.850694410212</c:v>
                </c:pt>
                <c:pt idx="246">
                  <c:v>41127.854166632344</c:v>
                </c:pt>
                <c:pt idx="247">
                  <c:v>41127.857638854613</c:v>
                </c:pt>
                <c:pt idx="248">
                  <c:v>41127.861111076782</c:v>
                </c:pt>
                <c:pt idx="249">
                  <c:v>41127.864583299161</c:v>
                </c:pt>
                <c:pt idx="250">
                  <c:v>41127.86805552122</c:v>
                </c:pt>
                <c:pt idx="251">
                  <c:v>41127.871527743438</c:v>
                </c:pt>
                <c:pt idx="252">
                  <c:v>41127.874999965657</c:v>
                </c:pt>
                <c:pt idx="253">
                  <c:v>41127.878472187891</c:v>
                </c:pt>
                <c:pt idx="254">
                  <c:v>41127.881944410095</c:v>
                </c:pt>
                <c:pt idx="255">
                  <c:v>41127.885416632314</c:v>
                </c:pt>
                <c:pt idx="256">
                  <c:v>41127.888888854613</c:v>
                </c:pt>
                <c:pt idx="257">
                  <c:v>41127.892361076752</c:v>
                </c:pt>
                <c:pt idx="258">
                  <c:v>41127.895833299146</c:v>
                </c:pt>
                <c:pt idx="259">
                  <c:v>41127.899305521176</c:v>
                </c:pt>
                <c:pt idx="260">
                  <c:v>41127.902777743409</c:v>
                </c:pt>
                <c:pt idx="261">
                  <c:v>41127.906249965628</c:v>
                </c:pt>
                <c:pt idx="262">
                  <c:v>41127.909722187826</c:v>
                </c:pt>
                <c:pt idx="263">
                  <c:v>41127.913194410066</c:v>
                </c:pt>
                <c:pt idx="264">
                  <c:v>41127.916666632285</c:v>
                </c:pt>
                <c:pt idx="265">
                  <c:v>41127.920138854512</c:v>
                </c:pt>
                <c:pt idx="266">
                  <c:v>41127.923611076723</c:v>
                </c:pt>
                <c:pt idx="267">
                  <c:v>41127.927083298942</c:v>
                </c:pt>
                <c:pt idx="268">
                  <c:v>41127.930555521161</c:v>
                </c:pt>
                <c:pt idx="269">
                  <c:v>41127.93402774338</c:v>
                </c:pt>
                <c:pt idx="270">
                  <c:v>41127.937499965585</c:v>
                </c:pt>
                <c:pt idx="271">
                  <c:v>41127.940972187818</c:v>
                </c:pt>
                <c:pt idx="272">
                  <c:v>41127.944444410037</c:v>
                </c:pt>
                <c:pt idx="273">
                  <c:v>41127.947916632256</c:v>
                </c:pt>
                <c:pt idx="274">
                  <c:v>41127.951388854483</c:v>
                </c:pt>
                <c:pt idx="275">
                  <c:v>41127.954861076869</c:v>
                </c:pt>
                <c:pt idx="276">
                  <c:v>41127.958333299241</c:v>
                </c:pt>
                <c:pt idx="277">
                  <c:v>41127.961805521125</c:v>
                </c:pt>
                <c:pt idx="278">
                  <c:v>41127.965277743351</c:v>
                </c:pt>
                <c:pt idx="279">
                  <c:v>41127.96874996557</c:v>
                </c:pt>
                <c:pt idx="280">
                  <c:v>41127.972222187789</c:v>
                </c:pt>
                <c:pt idx="281">
                  <c:v>41127.975694410008</c:v>
                </c:pt>
                <c:pt idx="282">
                  <c:v>41127.979166632176</c:v>
                </c:pt>
                <c:pt idx="283">
                  <c:v>41127.982638854613</c:v>
                </c:pt>
                <c:pt idx="284">
                  <c:v>41127.986111076825</c:v>
                </c:pt>
                <c:pt idx="285">
                  <c:v>41127.989583299088</c:v>
                </c:pt>
                <c:pt idx="286">
                  <c:v>41127.993055521074</c:v>
                </c:pt>
                <c:pt idx="287">
                  <c:v>41127.996527743322</c:v>
                </c:pt>
              </c:numCache>
            </c:numRef>
          </c:cat>
          <c:val>
            <c:numRef>
              <c:f>Calculation!$BW$4:$BW$291</c:f>
              <c:numCache>
                <c:formatCode>General</c:formatCode>
                <c:ptCount val="288"/>
                <c:pt idx="0">
                  <c:v>0.35000000000000031</c:v>
                </c:pt>
                <c:pt idx="1">
                  <c:v>0.32200000000000134</c:v>
                </c:pt>
                <c:pt idx="2">
                  <c:v>0.1</c:v>
                </c:pt>
                <c:pt idx="3">
                  <c:v>6.3000000000000014E-2</c:v>
                </c:pt>
                <c:pt idx="4">
                  <c:v>6.9000000000000047E-2</c:v>
                </c:pt>
                <c:pt idx="5">
                  <c:v>6.1000000000000019E-2</c:v>
                </c:pt>
                <c:pt idx="6">
                  <c:v>5.3000000000000019E-2</c:v>
                </c:pt>
                <c:pt idx="7">
                  <c:v>4.6000000000000006E-2</c:v>
                </c:pt>
                <c:pt idx="8">
                  <c:v>6.4000000000000126E-2</c:v>
                </c:pt>
                <c:pt idx="9">
                  <c:v>0.10900000000000012</c:v>
                </c:pt>
                <c:pt idx="10">
                  <c:v>7.0000000000000034E-2</c:v>
                </c:pt>
                <c:pt idx="11">
                  <c:v>7.2000000000000008E-2</c:v>
                </c:pt>
                <c:pt idx="12">
                  <c:v>7.1000000000000008E-2</c:v>
                </c:pt>
                <c:pt idx="13">
                  <c:v>4.200000000000003E-2</c:v>
                </c:pt>
                <c:pt idx="14">
                  <c:v>4.900000000000012E-2</c:v>
                </c:pt>
                <c:pt idx="15">
                  <c:v>4.900000000000012E-2</c:v>
                </c:pt>
                <c:pt idx="16">
                  <c:v>4.1000000000000002E-2</c:v>
                </c:pt>
                <c:pt idx="17">
                  <c:v>3.9000000000000021E-2</c:v>
                </c:pt>
                <c:pt idx="18">
                  <c:v>6.7000000000000018E-2</c:v>
                </c:pt>
                <c:pt idx="19">
                  <c:v>3.3000000000000002E-2</c:v>
                </c:pt>
                <c:pt idx="20">
                  <c:v>3.2000000000000049E-2</c:v>
                </c:pt>
                <c:pt idx="21">
                  <c:v>4.8000000000000008E-2</c:v>
                </c:pt>
                <c:pt idx="22">
                  <c:v>3.5000000000000017E-2</c:v>
                </c:pt>
                <c:pt idx="23">
                  <c:v>2.9000000000000005E-2</c:v>
                </c:pt>
                <c:pt idx="24">
                  <c:v>2.2000000000000002E-2</c:v>
                </c:pt>
                <c:pt idx="25">
                  <c:v>2.0000000000000014E-2</c:v>
                </c:pt>
                <c:pt idx="26">
                  <c:v>2.2000000000000002E-2</c:v>
                </c:pt>
                <c:pt idx="27">
                  <c:v>2.1000000000000015E-2</c:v>
                </c:pt>
                <c:pt idx="28">
                  <c:v>2.6000000000000002E-2</c:v>
                </c:pt>
                <c:pt idx="29">
                  <c:v>2.1000000000000015E-2</c:v>
                </c:pt>
                <c:pt idx="30">
                  <c:v>2.3000000000000003E-2</c:v>
                </c:pt>
                <c:pt idx="31">
                  <c:v>1.4999999999999998E-2</c:v>
                </c:pt>
                <c:pt idx="32">
                  <c:v>2.4000000000000004E-2</c:v>
                </c:pt>
                <c:pt idx="33">
                  <c:v>2.3000000000000003E-2</c:v>
                </c:pt>
                <c:pt idx="34">
                  <c:v>3.0000000000000006E-2</c:v>
                </c:pt>
                <c:pt idx="35">
                  <c:v>1.8000000000000002E-2</c:v>
                </c:pt>
                <c:pt idx="36">
                  <c:v>1.2000000000000002E-2</c:v>
                </c:pt>
                <c:pt idx="37">
                  <c:v>2.6000000000000002E-2</c:v>
                </c:pt>
                <c:pt idx="38">
                  <c:v>2.0000000000000014E-2</c:v>
                </c:pt>
                <c:pt idx="39">
                  <c:v>1.6000000000000025E-2</c:v>
                </c:pt>
                <c:pt idx="40">
                  <c:v>2.4000000000000004E-2</c:v>
                </c:pt>
                <c:pt idx="41">
                  <c:v>1.8000000000000002E-2</c:v>
                </c:pt>
                <c:pt idx="42">
                  <c:v>3.5000000000000017E-2</c:v>
                </c:pt>
                <c:pt idx="43">
                  <c:v>2.2000000000000002E-2</c:v>
                </c:pt>
                <c:pt idx="44">
                  <c:v>2.1000000000000015E-2</c:v>
                </c:pt>
                <c:pt idx="45">
                  <c:v>4.0000000000000029E-2</c:v>
                </c:pt>
                <c:pt idx="46">
                  <c:v>4.7000000000000021E-2</c:v>
                </c:pt>
                <c:pt idx="47">
                  <c:v>7.0000000000000034E-2</c:v>
                </c:pt>
                <c:pt idx="48">
                  <c:v>3.9000000000000021E-2</c:v>
                </c:pt>
                <c:pt idx="49">
                  <c:v>5.4000000000000006E-2</c:v>
                </c:pt>
                <c:pt idx="50">
                  <c:v>1.9000000000000076E-2</c:v>
                </c:pt>
                <c:pt idx="51">
                  <c:v>1.8000000000000002E-2</c:v>
                </c:pt>
                <c:pt idx="52">
                  <c:v>2.2000000000000002E-2</c:v>
                </c:pt>
                <c:pt idx="53">
                  <c:v>5.1000000000000004E-2</c:v>
                </c:pt>
                <c:pt idx="54">
                  <c:v>2.1000000000000015E-2</c:v>
                </c:pt>
                <c:pt idx="55">
                  <c:v>2.1000000000000015E-2</c:v>
                </c:pt>
                <c:pt idx="56">
                  <c:v>1.6000000000000025E-2</c:v>
                </c:pt>
                <c:pt idx="57">
                  <c:v>2.8000000000000004E-2</c:v>
                </c:pt>
                <c:pt idx="58">
                  <c:v>2.8000000000000004E-2</c:v>
                </c:pt>
                <c:pt idx="59">
                  <c:v>2.3000000000000003E-2</c:v>
                </c:pt>
                <c:pt idx="60">
                  <c:v>5.4000000000000006E-2</c:v>
                </c:pt>
                <c:pt idx="61">
                  <c:v>9.6000000000000016E-2</c:v>
                </c:pt>
                <c:pt idx="62">
                  <c:v>5.9000000000000198E-2</c:v>
                </c:pt>
                <c:pt idx="63">
                  <c:v>2.2000000000000002E-2</c:v>
                </c:pt>
                <c:pt idx="64">
                  <c:v>6.2000000000000041E-2</c:v>
                </c:pt>
                <c:pt idx="65">
                  <c:v>4.0000000000000029E-2</c:v>
                </c:pt>
                <c:pt idx="66">
                  <c:v>5.1000000000000004E-2</c:v>
                </c:pt>
                <c:pt idx="67">
                  <c:v>6.3000000000000014E-2</c:v>
                </c:pt>
                <c:pt idx="68">
                  <c:v>3.6000000000000004E-2</c:v>
                </c:pt>
                <c:pt idx="69">
                  <c:v>3.0000000000000006E-2</c:v>
                </c:pt>
                <c:pt idx="70">
                  <c:v>0.14000000000000001</c:v>
                </c:pt>
                <c:pt idx="71">
                  <c:v>0.11899999999999999</c:v>
                </c:pt>
                <c:pt idx="72">
                  <c:v>5.2000000000000005E-2</c:v>
                </c:pt>
                <c:pt idx="73">
                  <c:v>4.8000000000000008E-2</c:v>
                </c:pt>
                <c:pt idx="74">
                  <c:v>6.9000000000000047E-2</c:v>
                </c:pt>
                <c:pt idx="75">
                  <c:v>0.19100000000000003</c:v>
                </c:pt>
                <c:pt idx="76">
                  <c:v>5.700000000000003E-2</c:v>
                </c:pt>
                <c:pt idx="77">
                  <c:v>0.19700000000000004</c:v>
                </c:pt>
                <c:pt idx="78">
                  <c:v>6.4000000000000126E-2</c:v>
                </c:pt>
                <c:pt idx="79">
                  <c:v>0.24200000000000021</c:v>
                </c:pt>
                <c:pt idx="80">
                  <c:v>7.8000000000000028E-2</c:v>
                </c:pt>
                <c:pt idx="81">
                  <c:v>0.30500000000000038</c:v>
                </c:pt>
                <c:pt idx="82">
                  <c:v>0.127</c:v>
                </c:pt>
                <c:pt idx="83">
                  <c:v>0.15800000000000061</c:v>
                </c:pt>
                <c:pt idx="84">
                  <c:v>0.32400000000000134</c:v>
                </c:pt>
                <c:pt idx="85">
                  <c:v>0.35900000000000032</c:v>
                </c:pt>
                <c:pt idx="86">
                  <c:v>0.36900000000000038</c:v>
                </c:pt>
                <c:pt idx="87">
                  <c:v>0.28400000000000031</c:v>
                </c:pt>
                <c:pt idx="88">
                  <c:v>0.39600000000000152</c:v>
                </c:pt>
                <c:pt idx="89">
                  <c:v>0.47000000000000008</c:v>
                </c:pt>
                <c:pt idx="90">
                  <c:v>0.45200000000000001</c:v>
                </c:pt>
                <c:pt idx="91">
                  <c:v>0.47500000000000031</c:v>
                </c:pt>
                <c:pt idx="92">
                  <c:v>0.42400000000000032</c:v>
                </c:pt>
                <c:pt idx="93">
                  <c:v>0.40200000000000002</c:v>
                </c:pt>
                <c:pt idx="94">
                  <c:v>0.44200000000000006</c:v>
                </c:pt>
                <c:pt idx="95">
                  <c:v>0.48300000000000032</c:v>
                </c:pt>
                <c:pt idx="96">
                  <c:v>0.47100000000000031</c:v>
                </c:pt>
                <c:pt idx="97">
                  <c:v>0.40400000000000008</c:v>
                </c:pt>
                <c:pt idx="98">
                  <c:v>0.46300000000000002</c:v>
                </c:pt>
                <c:pt idx="99">
                  <c:v>0.44300000000000006</c:v>
                </c:pt>
                <c:pt idx="100">
                  <c:v>0.87400000000000233</c:v>
                </c:pt>
                <c:pt idx="101">
                  <c:v>0.53500000000000003</c:v>
                </c:pt>
                <c:pt idx="102">
                  <c:v>0.51</c:v>
                </c:pt>
                <c:pt idx="103">
                  <c:v>0.48600000000000032</c:v>
                </c:pt>
                <c:pt idx="104">
                  <c:v>0.54500000000000004</c:v>
                </c:pt>
                <c:pt idx="105">
                  <c:v>0.48200000000000032</c:v>
                </c:pt>
                <c:pt idx="106">
                  <c:v>0.49900000000000116</c:v>
                </c:pt>
                <c:pt idx="107">
                  <c:v>0.49500000000000038</c:v>
                </c:pt>
                <c:pt idx="108">
                  <c:v>0.47600000000000031</c:v>
                </c:pt>
                <c:pt idx="109">
                  <c:v>0.41100000000000031</c:v>
                </c:pt>
                <c:pt idx="110">
                  <c:v>0.49700000000000116</c:v>
                </c:pt>
                <c:pt idx="111">
                  <c:v>0.44700000000000006</c:v>
                </c:pt>
                <c:pt idx="112">
                  <c:v>0.43800000000000117</c:v>
                </c:pt>
                <c:pt idx="113">
                  <c:v>0.48500000000000032</c:v>
                </c:pt>
                <c:pt idx="114">
                  <c:v>0.44900000000000007</c:v>
                </c:pt>
                <c:pt idx="115">
                  <c:v>0.43500000000000116</c:v>
                </c:pt>
                <c:pt idx="116">
                  <c:v>0.46700000000000008</c:v>
                </c:pt>
                <c:pt idx="117">
                  <c:v>0.48000000000000032</c:v>
                </c:pt>
                <c:pt idx="118">
                  <c:v>0.39000000000000135</c:v>
                </c:pt>
                <c:pt idx="119">
                  <c:v>0.46700000000000008</c:v>
                </c:pt>
                <c:pt idx="120">
                  <c:v>0.37700000000000117</c:v>
                </c:pt>
                <c:pt idx="121">
                  <c:v>0.42300000000000032</c:v>
                </c:pt>
                <c:pt idx="122">
                  <c:v>0.38500000000000134</c:v>
                </c:pt>
                <c:pt idx="123">
                  <c:v>0.39000000000000135</c:v>
                </c:pt>
                <c:pt idx="124">
                  <c:v>0.42700000000000032</c:v>
                </c:pt>
                <c:pt idx="125">
                  <c:v>0.45400000000000001</c:v>
                </c:pt>
                <c:pt idx="126">
                  <c:v>0.44500000000000006</c:v>
                </c:pt>
                <c:pt idx="127">
                  <c:v>0.46800000000000008</c:v>
                </c:pt>
                <c:pt idx="128">
                  <c:v>0.49000000000000032</c:v>
                </c:pt>
                <c:pt idx="129">
                  <c:v>0.41500000000000031</c:v>
                </c:pt>
                <c:pt idx="130">
                  <c:v>0.38700000000000134</c:v>
                </c:pt>
                <c:pt idx="131">
                  <c:v>0.43300000000000038</c:v>
                </c:pt>
                <c:pt idx="132">
                  <c:v>0.42500000000000032</c:v>
                </c:pt>
                <c:pt idx="133">
                  <c:v>0.34500000000000014</c:v>
                </c:pt>
                <c:pt idx="134">
                  <c:v>0.40100000000000002</c:v>
                </c:pt>
                <c:pt idx="135">
                  <c:v>0.31600000000000122</c:v>
                </c:pt>
                <c:pt idx="136">
                  <c:v>0.34700000000000036</c:v>
                </c:pt>
                <c:pt idx="137">
                  <c:v>0.11899999999999999</c:v>
                </c:pt>
                <c:pt idx="138">
                  <c:v>0.43800000000000117</c:v>
                </c:pt>
                <c:pt idx="139">
                  <c:v>0.33200000000000152</c:v>
                </c:pt>
                <c:pt idx="140">
                  <c:v>0.29000000000000031</c:v>
                </c:pt>
                <c:pt idx="141">
                  <c:v>0.36700000000000038</c:v>
                </c:pt>
                <c:pt idx="142">
                  <c:v>0.28300000000000008</c:v>
                </c:pt>
                <c:pt idx="143">
                  <c:v>0.34100000000000014</c:v>
                </c:pt>
                <c:pt idx="144">
                  <c:v>0.36500000000000032</c:v>
                </c:pt>
                <c:pt idx="145">
                  <c:v>0.36000000000000032</c:v>
                </c:pt>
                <c:pt idx="146">
                  <c:v>0.37700000000000117</c:v>
                </c:pt>
                <c:pt idx="147">
                  <c:v>0.36800000000000038</c:v>
                </c:pt>
                <c:pt idx="148">
                  <c:v>0.36600000000000038</c:v>
                </c:pt>
                <c:pt idx="149">
                  <c:v>0.17300000000000001</c:v>
                </c:pt>
                <c:pt idx="150">
                  <c:v>0.14800000000000021</c:v>
                </c:pt>
                <c:pt idx="151">
                  <c:v>0.16600000000000004</c:v>
                </c:pt>
                <c:pt idx="152">
                  <c:v>0.29100000000000031</c:v>
                </c:pt>
                <c:pt idx="153">
                  <c:v>0.33100000000000152</c:v>
                </c:pt>
                <c:pt idx="154">
                  <c:v>0.27800000000000002</c:v>
                </c:pt>
                <c:pt idx="155">
                  <c:v>0.31300000000000117</c:v>
                </c:pt>
                <c:pt idx="156">
                  <c:v>0.31700000000000134</c:v>
                </c:pt>
                <c:pt idx="157">
                  <c:v>0.18100000000000024</c:v>
                </c:pt>
                <c:pt idx="158">
                  <c:v>0.32400000000000134</c:v>
                </c:pt>
                <c:pt idx="159">
                  <c:v>0.32200000000000134</c:v>
                </c:pt>
                <c:pt idx="160">
                  <c:v>0.31000000000000116</c:v>
                </c:pt>
                <c:pt idx="161">
                  <c:v>0.36500000000000032</c:v>
                </c:pt>
                <c:pt idx="162">
                  <c:v>0.29300000000000032</c:v>
                </c:pt>
                <c:pt idx="163">
                  <c:v>0.37200000000000116</c:v>
                </c:pt>
                <c:pt idx="164">
                  <c:v>0.37400000000000116</c:v>
                </c:pt>
                <c:pt idx="165">
                  <c:v>0.33400000000000152</c:v>
                </c:pt>
                <c:pt idx="166">
                  <c:v>0.35200000000000031</c:v>
                </c:pt>
                <c:pt idx="167">
                  <c:v>0.37100000000000088</c:v>
                </c:pt>
                <c:pt idx="168">
                  <c:v>0.33300000000000152</c:v>
                </c:pt>
                <c:pt idx="169">
                  <c:v>0.27900000000000008</c:v>
                </c:pt>
                <c:pt idx="170">
                  <c:v>0.13800000000000001</c:v>
                </c:pt>
                <c:pt idx="171">
                  <c:v>0.32400000000000134</c:v>
                </c:pt>
                <c:pt idx="172">
                  <c:v>0.30500000000000038</c:v>
                </c:pt>
                <c:pt idx="173">
                  <c:v>0.1</c:v>
                </c:pt>
                <c:pt idx="174">
                  <c:v>0.34400000000000014</c:v>
                </c:pt>
                <c:pt idx="175">
                  <c:v>0.27200000000000002</c:v>
                </c:pt>
                <c:pt idx="176">
                  <c:v>0.31100000000000116</c:v>
                </c:pt>
                <c:pt idx="177">
                  <c:v>0.11000000000000001</c:v>
                </c:pt>
                <c:pt idx="178">
                  <c:v>0.30200000000000032</c:v>
                </c:pt>
                <c:pt idx="179">
                  <c:v>0.21800000000000044</c:v>
                </c:pt>
                <c:pt idx="180">
                  <c:v>0.128</c:v>
                </c:pt>
                <c:pt idx="181">
                  <c:v>0.15400000000000041</c:v>
                </c:pt>
                <c:pt idx="182">
                  <c:v>0.28900000000000031</c:v>
                </c:pt>
                <c:pt idx="183">
                  <c:v>0.29500000000000032</c:v>
                </c:pt>
                <c:pt idx="184">
                  <c:v>0.34100000000000014</c:v>
                </c:pt>
                <c:pt idx="185">
                  <c:v>0.27600000000000002</c:v>
                </c:pt>
                <c:pt idx="186">
                  <c:v>0.27500000000000002</c:v>
                </c:pt>
                <c:pt idx="187">
                  <c:v>0.12100000000000002</c:v>
                </c:pt>
                <c:pt idx="188">
                  <c:v>0.26600000000000001</c:v>
                </c:pt>
                <c:pt idx="189">
                  <c:v>0.29700000000000032</c:v>
                </c:pt>
                <c:pt idx="190">
                  <c:v>0.27300000000000002</c:v>
                </c:pt>
                <c:pt idx="191">
                  <c:v>0.25600000000000001</c:v>
                </c:pt>
                <c:pt idx="192">
                  <c:v>9.800000000000024E-2</c:v>
                </c:pt>
                <c:pt idx="193">
                  <c:v>0.29000000000000031</c:v>
                </c:pt>
                <c:pt idx="194">
                  <c:v>0.10700000000000012</c:v>
                </c:pt>
                <c:pt idx="195">
                  <c:v>0.31600000000000122</c:v>
                </c:pt>
                <c:pt idx="196">
                  <c:v>0.28900000000000031</c:v>
                </c:pt>
                <c:pt idx="197">
                  <c:v>0.25700000000000001</c:v>
                </c:pt>
                <c:pt idx="198">
                  <c:v>0.29900000000000032</c:v>
                </c:pt>
                <c:pt idx="199">
                  <c:v>0.28200000000000008</c:v>
                </c:pt>
                <c:pt idx="200">
                  <c:v>0.27800000000000002</c:v>
                </c:pt>
                <c:pt idx="201">
                  <c:v>8.9000000000000079E-2</c:v>
                </c:pt>
                <c:pt idx="202">
                  <c:v>0.27600000000000002</c:v>
                </c:pt>
                <c:pt idx="203">
                  <c:v>9.6000000000000016E-2</c:v>
                </c:pt>
                <c:pt idx="204">
                  <c:v>0.26800000000000002</c:v>
                </c:pt>
                <c:pt idx="205">
                  <c:v>0.28200000000000008</c:v>
                </c:pt>
                <c:pt idx="206">
                  <c:v>8.8000000000000078E-2</c:v>
                </c:pt>
                <c:pt idx="207">
                  <c:v>0.19900000000000004</c:v>
                </c:pt>
                <c:pt idx="208">
                  <c:v>0.28100000000000008</c:v>
                </c:pt>
                <c:pt idx="209">
                  <c:v>0.20700000000000021</c:v>
                </c:pt>
                <c:pt idx="210">
                  <c:v>0.28800000000000031</c:v>
                </c:pt>
                <c:pt idx="211">
                  <c:v>9.800000000000024E-2</c:v>
                </c:pt>
                <c:pt idx="212">
                  <c:v>0.29300000000000032</c:v>
                </c:pt>
                <c:pt idx="213">
                  <c:v>0.29900000000000032</c:v>
                </c:pt>
                <c:pt idx="214">
                  <c:v>0.13900000000000001</c:v>
                </c:pt>
                <c:pt idx="215">
                  <c:v>0.16600000000000004</c:v>
                </c:pt>
                <c:pt idx="216">
                  <c:v>0.36400000000000032</c:v>
                </c:pt>
                <c:pt idx="217">
                  <c:v>0.33800000000000152</c:v>
                </c:pt>
                <c:pt idx="218">
                  <c:v>0.33100000000000152</c:v>
                </c:pt>
                <c:pt idx="219">
                  <c:v>0.32000000000000134</c:v>
                </c:pt>
                <c:pt idx="220">
                  <c:v>0.27700000000000002</c:v>
                </c:pt>
                <c:pt idx="221">
                  <c:v>0.29400000000000032</c:v>
                </c:pt>
                <c:pt idx="222">
                  <c:v>0.26600000000000001</c:v>
                </c:pt>
                <c:pt idx="223">
                  <c:v>0.31900000000000134</c:v>
                </c:pt>
                <c:pt idx="224">
                  <c:v>0.31300000000000117</c:v>
                </c:pt>
                <c:pt idx="225">
                  <c:v>0.33600000000000152</c:v>
                </c:pt>
                <c:pt idx="226">
                  <c:v>0.35400000000000031</c:v>
                </c:pt>
                <c:pt idx="227">
                  <c:v>0.33400000000000152</c:v>
                </c:pt>
                <c:pt idx="228">
                  <c:v>0.29100000000000031</c:v>
                </c:pt>
                <c:pt idx="229">
                  <c:v>0.34900000000000037</c:v>
                </c:pt>
                <c:pt idx="230">
                  <c:v>0.27100000000000002</c:v>
                </c:pt>
                <c:pt idx="231">
                  <c:v>0.31600000000000122</c:v>
                </c:pt>
                <c:pt idx="232">
                  <c:v>0.30100000000000032</c:v>
                </c:pt>
                <c:pt idx="233">
                  <c:v>0.32200000000000134</c:v>
                </c:pt>
                <c:pt idx="234">
                  <c:v>0.29600000000000032</c:v>
                </c:pt>
                <c:pt idx="235">
                  <c:v>0.32300000000000134</c:v>
                </c:pt>
                <c:pt idx="236">
                  <c:v>0.29300000000000032</c:v>
                </c:pt>
                <c:pt idx="237">
                  <c:v>0.36200000000000032</c:v>
                </c:pt>
                <c:pt idx="238">
                  <c:v>0.35000000000000031</c:v>
                </c:pt>
                <c:pt idx="239">
                  <c:v>0.40300000000000002</c:v>
                </c:pt>
                <c:pt idx="240">
                  <c:v>0.37400000000000116</c:v>
                </c:pt>
                <c:pt idx="241">
                  <c:v>0.29500000000000032</c:v>
                </c:pt>
                <c:pt idx="242">
                  <c:v>0.33600000000000152</c:v>
                </c:pt>
                <c:pt idx="243">
                  <c:v>0.26500000000000001</c:v>
                </c:pt>
                <c:pt idx="244">
                  <c:v>0.28700000000000031</c:v>
                </c:pt>
                <c:pt idx="245">
                  <c:v>0.31000000000000116</c:v>
                </c:pt>
                <c:pt idx="246">
                  <c:v>0.32100000000000134</c:v>
                </c:pt>
                <c:pt idx="247">
                  <c:v>0.32900000000000146</c:v>
                </c:pt>
                <c:pt idx="248">
                  <c:v>0.32900000000000146</c:v>
                </c:pt>
                <c:pt idx="249">
                  <c:v>0.30800000000000038</c:v>
                </c:pt>
                <c:pt idx="250">
                  <c:v>0.32400000000000134</c:v>
                </c:pt>
                <c:pt idx="251">
                  <c:v>0.35200000000000031</c:v>
                </c:pt>
                <c:pt idx="252">
                  <c:v>0.31800000000000134</c:v>
                </c:pt>
                <c:pt idx="253">
                  <c:v>0.41900000000000032</c:v>
                </c:pt>
                <c:pt idx="254">
                  <c:v>0.34400000000000014</c:v>
                </c:pt>
                <c:pt idx="255">
                  <c:v>0.32000000000000134</c:v>
                </c:pt>
                <c:pt idx="256">
                  <c:v>0.38800000000000134</c:v>
                </c:pt>
                <c:pt idx="257">
                  <c:v>0.35200000000000031</c:v>
                </c:pt>
                <c:pt idx="258">
                  <c:v>0.37400000000000116</c:v>
                </c:pt>
                <c:pt idx="259">
                  <c:v>0.40300000000000002</c:v>
                </c:pt>
                <c:pt idx="260">
                  <c:v>0.34100000000000014</c:v>
                </c:pt>
                <c:pt idx="261">
                  <c:v>0.37400000000000116</c:v>
                </c:pt>
                <c:pt idx="262">
                  <c:v>0.35800000000000032</c:v>
                </c:pt>
                <c:pt idx="263">
                  <c:v>0.36200000000000032</c:v>
                </c:pt>
                <c:pt idx="264">
                  <c:v>0.34200000000000014</c:v>
                </c:pt>
                <c:pt idx="265">
                  <c:v>0.33000000000000151</c:v>
                </c:pt>
                <c:pt idx="266">
                  <c:v>0.11600000000000003</c:v>
                </c:pt>
                <c:pt idx="267">
                  <c:v>0.32900000000000146</c:v>
                </c:pt>
                <c:pt idx="268">
                  <c:v>0.30200000000000032</c:v>
                </c:pt>
                <c:pt idx="269">
                  <c:v>0.21600000000000041</c:v>
                </c:pt>
                <c:pt idx="270">
                  <c:v>0.33500000000000152</c:v>
                </c:pt>
                <c:pt idx="271">
                  <c:v>0.27600000000000002</c:v>
                </c:pt>
                <c:pt idx="272">
                  <c:v>8.300000000000006E-2</c:v>
                </c:pt>
                <c:pt idx="273">
                  <c:v>0.35900000000000032</c:v>
                </c:pt>
                <c:pt idx="274">
                  <c:v>0.39200000000000151</c:v>
                </c:pt>
                <c:pt idx="275">
                  <c:v>0.46300000000000002</c:v>
                </c:pt>
                <c:pt idx="276">
                  <c:v>0.38400000000000134</c:v>
                </c:pt>
                <c:pt idx="277">
                  <c:v>0.32900000000000146</c:v>
                </c:pt>
                <c:pt idx="278">
                  <c:v>0.29100000000000031</c:v>
                </c:pt>
                <c:pt idx="279">
                  <c:v>8.1000000000000016E-2</c:v>
                </c:pt>
                <c:pt idx="280">
                  <c:v>0.33500000000000152</c:v>
                </c:pt>
                <c:pt idx="281">
                  <c:v>0.34000000000000008</c:v>
                </c:pt>
                <c:pt idx="282">
                  <c:v>0.17600000000000021</c:v>
                </c:pt>
                <c:pt idx="283">
                  <c:v>0.27200000000000002</c:v>
                </c:pt>
                <c:pt idx="284">
                  <c:v>0.27800000000000002</c:v>
                </c:pt>
                <c:pt idx="285">
                  <c:v>0.32200000000000134</c:v>
                </c:pt>
                <c:pt idx="286">
                  <c:v>0.33400000000000152</c:v>
                </c:pt>
                <c:pt idx="287">
                  <c:v>0.13500000000000001</c:v>
                </c:pt>
              </c:numCache>
            </c:numRef>
          </c:val>
          <c:smooth val="0"/>
        </c:ser>
        <c:ser>
          <c:idx val="2"/>
          <c:order val="2"/>
          <c:tx>
            <c:strRef>
              <c:f>Calculation!$BX$3</c:f>
              <c:strCache>
                <c:ptCount val="1"/>
                <c:pt idx="0">
                  <c:v>8/21/2012</c:v>
                </c:pt>
              </c:strCache>
            </c:strRef>
          </c:tx>
          <c:spPr>
            <a:ln w="22225">
              <a:solidFill>
                <a:schemeClr val="accent4">
                  <a:lumMod val="75000"/>
                </a:schemeClr>
              </a:solidFill>
            </a:ln>
          </c:spPr>
          <c:marker>
            <c:symbol val="none"/>
          </c:marker>
          <c:cat>
            <c:numRef>
              <c:f>Calculation!$BJ$4:$BJ$291</c:f>
              <c:numCache>
                <c:formatCode>m/d/yyyy\ h:mm</c:formatCode>
                <c:ptCount val="288"/>
                <c:pt idx="0">
                  <c:v>41126.999999966472</c:v>
                </c:pt>
                <c:pt idx="1">
                  <c:v>41127.003472188684</c:v>
                </c:pt>
                <c:pt idx="2">
                  <c:v>41127.00694441091</c:v>
                </c:pt>
                <c:pt idx="3">
                  <c:v>41127.010416633129</c:v>
                </c:pt>
                <c:pt idx="4">
                  <c:v>41127.013888855334</c:v>
                </c:pt>
                <c:pt idx="5">
                  <c:v>41127.017361077567</c:v>
                </c:pt>
                <c:pt idx="6">
                  <c:v>41127.020833299954</c:v>
                </c:pt>
                <c:pt idx="7">
                  <c:v>41127.024305522005</c:v>
                </c:pt>
                <c:pt idx="8">
                  <c:v>41127.027777744224</c:v>
                </c:pt>
                <c:pt idx="9">
                  <c:v>41127.031249966436</c:v>
                </c:pt>
                <c:pt idx="10">
                  <c:v>41127.034722188655</c:v>
                </c:pt>
                <c:pt idx="11">
                  <c:v>41127.038194410881</c:v>
                </c:pt>
                <c:pt idx="12">
                  <c:v>41127.041666632984</c:v>
                </c:pt>
                <c:pt idx="13">
                  <c:v>41127.045138855305</c:v>
                </c:pt>
                <c:pt idx="14">
                  <c:v>41127.048611077611</c:v>
                </c:pt>
                <c:pt idx="15">
                  <c:v>41127.052083299917</c:v>
                </c:pt>
                <c:pt idx="16">
                  <c:v>41127.055555521983</c:v>
                </c:pt>
                <c:pt idx="17">
                  <c:v>41127.059027744202</c:v>
                </c:pt>
                <c:pt idx="18">
                  <c:v>41127.062499966414</c:v>
                </c:pt>
                <c:pt idx="19">
                  <c:v>41127.065972188626</c:v>
                </c:pt>
                <c:pt idx="20">
                  <c:v>41127.069444410685</c:v>
                </c:pt>
                <c:pt idx="21">
                  <c:v>41127.072916633071</c:v>
                </c:pt>
                <c:pt idx="22">
                  <c:v>41127.076388855276</c:v>
                </c:pt>
                <c:pt idx="23">
                  <c:v>41127.079861077509</c:v>
                </c:pt>
                <c:pt idx="24">
                  <c:v>41127.083333299743</c:v>
                </c:pt>
                <c:pt idx="25">
                  <c:v>41127.086805521947</c:v>
                </c:pt>
                <c:pt idx="26">
                  <c:v>41127.090277744202</c:v>
                </c:pt>
                <c:pt idx="27">
                  <c:v>41127.093749966174</c:v>
                </c:pt>
                <c:pt idx="28">
                  <c:v>41127.097222188604</c:v>
                </c:pt>
                <c:pt idx="29">
                  <c:v>41127.100694410823</c:v>
                </c:pt>
                <c:pt idx="30">
                  <c:v>41127.104166632984</c:v>
                </c:pt>
                <c:pt idx="31">
                  <c:v>41127.107638855254</c:v>
                </c:pt>
                <c:pt idx="32">
                  <c:v>41127.11111107748</c:v>
                </c:pt>
                <c:pt idx="33">
                  <c:v>41127.114583299699</c:v>
                </c:pt>
                <c:pt idx="34">
                  <c:v>41127.118055521918</c:v>
                </c:pt>
                <c:pt idx="35">
                  <c:v>41127.121527744137</c:v>
                </c:pt>
                <c:pt idx="36">
                  <c:v>41127.124999966356</c:v>
                </c:pt>
                <c:pt idx="37">
                  <c:v>41127.128472188582</c:v>
                </c:pt>
                <c:pt idx="38">
                  <c:v>41127.131944410605</c:v>
                </c:pt>
                <c:pt idx="39">
                  <c:v>41127.135416632984</c:v>
                </c:pt>
                <c:pt idx="40">
                  <c:v>41127.138888855225</c:v>
                </c:pt>
                <c:pt idx="41">
                  <c:v>41127.142361077451</c:v>
                </c:pt>
                <c:pt idx="42">
                  <c:v>41127.145833299692</c:v>
                </c:pt>
                <c:pt idx="43">
                  <c:v>41127.149305521874</c:v>
                </c:pt>
                <c:pt idx="44">
                  <c:v>41127.152777744202</c:v>
                </c:pt>
                <c:pt idx="45">
                  <c:v>41127.156249966341</c:v>
                </c:pt>
                <c:pt idx="46">
                  <c:v>41127.159722188546</c:v>
                </c:pt>
                <c:pt idx="47">
                  <c:v>41127.163194410576</c:v>
                </c:pt>
                <c:pt idx="48">
                  <c:v>41127.166666632984</c:v>
                </c:pt>
                <c:pt idx="49">
                  <c:v>41127.170138855196</c:v>
                </c:pt>
                <c:pt idx="50">
                  <c:v>41127.173611077422</c:v>
                </c:pt>
                <c:pt idx="51">
                  <c:v>41127.177083299634</c:v>
                </c:pt>
                <c:pt idx="52">
                  <c:v>41127.18055552186</c:v>
                </c:pt>
                <c:pt idx="53">
                  <c:v>41127.184027744093</c:v>
                </c:pt>
                <c:pt idx="54">
                  <c:v>41127.187499966276</c:v>
                </c:pt>
                <c:pt idx="55">
                  <c:v>41127.190972188517</c:v>
                </c:pt>
                <c:pt idx="56">
                  <c:v>41127.194444410576</c:v>
                </c:pt>
                <c:pt idx="57">
                  <c:v>41127.197916632955</c:v>
                </c:pt>
                <c:pt idx="58">
                  <c:v>41127.201388855174</c:v>
                </c:pt>
                <c:pt idx="59">
                  <c:v>41127.204861077385</c:v>
                </c:pt>
                <c:pt idx="60">
                  <c:v>41127.208333299612</c:v>
                </c:pt>
                <c:pt idx="61">
                  <c:v>41127.211805521663</c:v>
                </c:pt>
                <c:pt idx="62">
                  <c:v>41127.215277744093</c:v>
                </c:pt>
                <c:pt idx="63">
                  <c:v>41127.218749966254</c:v>
                </c:pt>
                <c:pt idx="64">
                  <c:v>41127.222222188488</c:v>
                </c:pt>
                <c:pt idx="65">
                  <c:v>41127.225694410576</c:v>
                </c:pt>
                <c:pt idx="66">
                  <c:v>41127.229166632642</c:v>
                </c:pt>
                <c:pt idx="67">
                  <c:v>41127.232638855145</c:v>
                </c:pt>
                <c:pt idx="68">
                  <c:v>41127.236111077364</c:v>
                </c:pt>
                <c:pt idx="69">
                  <c:v>41127.239583299583</c:v>
                </c:pt>
                <c:pt idx="70">
                  <c:v>41127.24305552162</c:v>
                </c:pt>
                <c:pt idx="71">
                  <c:v>41127.246527744042</c:v>
                </c:pt>
                <c:pt idx="72">
                  <c:v>41127.249999966225</c:v>
                </c:pt>
                <c:pt idx="73">
                  <c:v>41127.253472188459</c:v>
                </c:pt>
                <c:pt idx="74">
                  <c:v>41127.256944410678</c:v>
                </c:pt>
                <c:pt idx="75">
                  <c:v>41127.260416632875</c:v>
                </c:pt>
                <c:pt idx="76">
                  <c:v>41127.263888854985</c:v>
                </c:pt>
                <c:pt idx="77">
                  <c:v>41127.267361077174</c:v>
                </c:pt>
                <c:pt idx="78">
                  <c:v>41127.270833299612</c:v>
                </c:pt>
                <c:pt idx="79">
                  <c:v>41127.274305521583</c:v>
                </c:pt>
                <c:pt idx="80">
                  <c:v>41127.277777743984</c:v>
                </c:pt>
                <c:pt idx="81">
                  <c:v>41127.281249966196</c:v>
                </c:pt>
                <c:pt idx="82">
                  <c:v>41127.284722188429</c:v>
                </c:pt>
                <c:pt idx="83">
                  <c:v>41127.288194410634</c:v>
                </c:pt>
                <c:pt idx="84">
                  <c:v>41127.291666632569</c:v>
                </c:pt>
                <c:pt idx="85">
                  <c:v>41127.295138854985</c:v>
                </c:pt>
                <c:pt idx="86">
                  <c:v>41127.298611077305</c:v>
                </c:pt>
                <c:pt idx="87">
                  <c:v>41127.302083299612</c:v>
                </c:pt>
                <c:pt idx="88">
                  <c:v>41127.305555521736</c:v>
                </c:pt>
                <c:pt idx="89">
                  <c:v>41127.309027743962</c:v>
                </c:pt>
                <c:pt idx="90">
                  <c:v>41127.312499966203</c:v>
                </c:pt>
                <c:pt idx="91">
                  <c:v>41127.31597218856</c:v>
                </c:pt>
                <c:pt idx="92">
                  <c:v>41127.319444410605</c:v>
                </c:pt>
                <c:pt idx="93">
                  <c:v>41127.322916632838</c:v>
                </c:pt>
                <c:pt idx="94">
                  <c:v>41127.326388855057</c:v>
                </c:pt>
                <c:pt idx="95">
                  <c:v>41127.329861077276</c:v>
                </c:pt>
                <c:pt idx="96">
                  <c:v>41127.333333299612</c:v>
                </c:pt>
                <c:pt idx="97">
                  <c:v>41127.336805521714</c:v>
                </c:pt>
                <c:pt idx="98">
                  <c:v>41127.340277744202</c:v>
                </c:pt>
                <c:pt idx="99">
                  <c:v>41127.343749966152</c:v>
                </c:pt>
                <c:pt idx="100">
                  <c:v>41127.347222188393</c:v>
                </c:pt>
                <c:pt idx="101">
                  <c:v>41127.350694410612</c:v>
                </c:pt>
                <c:pt idx="102">
                  <c:v>41127.354166632809</c:v>
                </c:pt>
                <c:pt idx="103">
                  <c:v>41127.357638855043</c:v>
                </c:pt>
                <c:pt idx="104">
                  <c:v>41127.361111077225</c:v>
                </c:pt>
                <c:pt idx="105">
                  <c:v>41127.364583299612</c:v>
                </c:pt>
                <c:pt idx="106">
                  <c:v>41127.368055521685</c:v>
                </c:pt>
                <c:pt idx="107">
                  <c:v>41127.371527743911</c:v>
                </c:pt>
                <c:pt idx="108">
                  <c:v>41127.374999966203</c:v>
                </c:pt>
                <c:pt idx="109">
                  <c:v>41127.378472188342</c:v>
                </c:pt>
                <c:pt idx="110">
                  <c:v>41127.381944410561</c:v>
                </c:pt>
                <c:pt idx="111">
                  <c:v>41127.38541663278</c:v>
                </c:pt>
                <c:pt idx="112">
                  <c:v>41127.388888855043</c:v>
                </c:pt>
                <c:pt idx="113">
                  <c:v>41127.392361077204</c:v>
                </c:pt>
                <c:pt idx="114">
                  <c:v>41127.395833299604</c:v>
                </c:pt>
                <c:pt idx="115">
                  <c:v>41127.399305521576</c:v>
                </c:pt>
                <c:pt idx="116">
                  <c:v>41127.402777743882</c:v>
                </c:pt>
                <c:pt idx="117">
                  <c:v>41127.406249966203</c:v>
                </c:pt>
                <c:pt idx="118">
                  <c:v>41127.409722188306</c:v>
                </c:pt>
                <c:pt idx="119">
                  <c:v>41127.413194410532</c:v>
                </c:pt>
                <c:pt idx="120">
                  <c:v>41127.416666632751</c:v>
                </c:pt>
                <c:pt idx="121">
                  <c:v>41127.420138854992</c:v>
                </c:pt>
                <c:pt idx="122">
                  <c:v>41127.423611077189</c:v>
                </c:pt>
                <c:pt idx="123">
                  <c:v>41127.427083299408</c:v>
                </c:pt>
                <c:pt idx="124">
                  <c:v>41127.430555521627</c:v>
                </c:pt>
                <c:pt idx="125">
                  <c:v>41127.434027743846</c:v>
                </c:pt>
                <c:pt idx="126">
                  <c:v>41127.437499966065</c:v>
                </c:pt>
                <c:pt idx="127">
                  <c:v>41127.440972188291</c:v>
                </c:pt>
                <c:pt idx="128">
                  <c:v>41127.444444410503</c:v>
                </c:pt>
                <c:pt idx="129">
                  <c:v>41127.447916632722</c:v>
                </c:pt>
                <c:pt idx="130">
                  <c:v>41127.451388854941</c:v>
                </c:pt>
                <c:pt idx="131">
                  <c:v>41127.454861077211</c:v>
                </c:pt>
                <c:pt idx="132">
                  <c:v>41127.458333299655</c:v>
                </c:pt>
                <c:pt idx="133">
                  <c:v>41127.461805521576</c:v>
                </c:pt>
                <c:pt idx="134">
                  <c:v>41127.465277743817</c:v>
                </c:pt>
                <c:pt idx="135">
                  <c:v>41127.468749966036</c:v>
                </c:pt>
                <c:pt idx="136">
                  <c:v>41127.472222188262</c:v>
                </c:pt>
                <c:pt idx="137">
                  <c:v>41127.475694410481</c:v>
                </c:pt>
                <c:pt idx="138">
                  <c:v>41127.479166632584</c:v>
                </c:pt>
                <c:pt idx="139">
                  <c:v>41127.482638855043</c:v>
                </c:pt>
                <c:pt idx="140">
                  <c:v>41127.486111077211</c:v>
                </c:pt>
                <c:pt idx="141">
                  <c:v>41127.489583299393</c:v>
                </c:pt>
                <c:pt idx="142">
                  <c:v>41127.493055521554</c:v>
                </c:pt>
                <c:pt idx="143">
                  <c:v>41127.496527743788</c:v>
                </c:pt>
                <c:pt idx="144">
                  <c:v>41127.499999966007</c:v>
                </c:pt>
                <c:pt idx="145">
                  <c:v>41127.503472188226</c:v>
                </c:pt>
                <c:pt idx="146">
                  <c:v>41127.506944410445</c:v>
                </c:pt>
                <c:pt idx="147">
                  <c:v>41127.510416632664</c:v>
                </c:pt>
                <c:pt idx="148">
                  <c:v>41127.513888854883</c:v>
                </c:pt>
                <c:pt idx="149">
                  <c:v>41127.517361077102</c:v>
                </c:pt>
                <c:pt idx="150">
                  <c:v>41127.520833299342</c:v>
                </c:pt>
                <c:pt idx="151">
                  <c:v>41127.524305521525</c:v>
                </c:pt>
                <c:pt idx="152">
                  <c:v>41127.527777743584</c:v>
                </c:pt>
                <c:pt idx="153">
                  <c:v>41127.531249965978</c:v>
                </c:pt>
                <c:pt idx="154">
                  <c:v>41127.534722188197</c:v>
                </c:pt>
                <c:pt idx="155">
                  <c:v>41127.538194410416</c:v>
                </c:pt>
                <c:pt idx="156">
                  <c:v>41127.541666632584</c:v>
                </c:pt>
                <c:pt idx="157">
                  <c:v>41127.545138854861</c:v>
                </c:pt>
                <c:pt idx="158">
                  <c:v>41127.548611077211</c:v>
                </c:pt>
                <c:pt idx="159">
                  <c:v>41127.552083299292</c:v>
                </c:pt>
                <c:pt idx="160">
                  <c:v>41127.555555521511</c:v>
                </c:pt>
                <c:pt idx="161">
                  <c:v>41127.55902774373</c:v>
                </c:pt>
                <c:pt idx="162">
                  <c:v>41127.562499965934</c:v>
                </c:pt>
                <c:pt idx="163">
                  <c:v>41127.565972188168</c:v>
                </c:pt>
                <c:pt idx="164">
                  <c:v>41127.569444410197</c:v>
                </c:pt>
                <c:pt idx="165">
                  <c:v>41127.572916632605</c:v>
                </c:pt>
                <c:pt idx="166">
                  <c:v>41127.576388854832</c:v>
                </c:pt>
                <c:pt idx="167">
                  <c:v>41127.579861077036</c:v>
                </c:pt>
                <c:pt idx="168">
                  <c:v>41127.583333299262</c:v>
                </c:pt>
                <c:pt idx="169">
                  <c:v>41127.586805521481</c:v>
                </c:pt>
                <c:pt idx="170">
                  <c:v>41127.5902777437</c:v>
                </c:pt>
                <c:pt idx="171">
                  <c:v>41127.593749965636</c:v>
                </c:pt>
                <c:pt idx="172">
                  <c:v>41127.597222188138</c:v>
                </c:pt>
                <c:pt idx="173">
                  <c:v>41127.600694410357</c:v>
                </c:pt>
                <c:pt idx="174">
                  <c:v>41127.604166632576</c:v>
                </c:pt>
                <c:pt idx="175">
                  <c:v>41127.607638854795</c:v>
                </c:pt>
                <c:pt idx="176">
                  <c:v>41127.611111077014</c:v>
                </c:pt>
                <c:pt idx="177">
                  <c:v>41127.614583299233</c:v>
                </c:pt>
                <c:pt idx="178">
                  <c:v>41127.618055521452</c:v>
                </c:pt>
                <c:pt idx="179">
                  <c:v>41127.621527743584</c:v>
                </c:pt>
                <c:pt idx="180">
                  <c:v>41127.624999965876</c:v>
                </c:pt>
                <c:pt idx="181">
                  <c:v>41127.628472188109</c:v>
                </c:pt>
                <c:pt idx="182">
                  <c:v>41127.631944410175</c:v>
                </c:pt>
                <c:pt idx="183">
                  <c:v>41127.635416632525</c:v>
                </c:pt>
                <c:pt idx="184">
                  <c:v>41127.638888854766</c:v>
                </c:pt>
                <c:pt idx="185">
                  <c:v>41127.642361076993</c:v>
                </c:pt>
                <c:pt idx="186">
                  <c:v>41127.645833299212</c:v>
                </c:pt>
                <c:pt idx="187">
                  <c:v>41127.649305521249</c:v>
                </c:pt>
                <c:pt idx="188">
                  <c:v>41127.652777743635</c:v>
                </c:pt>
                <c:pt idx="189">
                  <c:v>41127.656249965861</c:v>
                </c:pt>
                <c:pt idx="190">
                  <c:v>41127.65972218808</c:v>
                </c:pt>
                <c:pt idx="191">
                  <c:v>41127.663194410175</c:v>
                </c:pt>
                <c:pt idx="192">
                  <c:v>41127.666666632504</c:v>
                </c:pt>
                <c:pt idx="193">
                  <c:v>41127.670138854737</c:v>
                </c:pt>
                <c:pt idx="194">
                  <c:v>41127.673611076963</c:v>
                </c:pt>
                <c:pt idx="195">
                  <c:v>41127.677083299182</c:v>
                </c:pt>
                <c:pt idx="196">
                  <c:v>41127.680555521394</c:v>
                </c:pt>
                <c:pt idx="197">
                  <c:v>41127.684027743606</c:v>
                </c:pt>
                <c:pt idx="198">
                  <c:v>41127.687499965825</c:v>
                </c:pt>
                <c:pt idx="199">
                  <c:v>41127.690972188051</c:v>
                </c:pt>
                <c:pt idx="200">
                  <c:v>41127.694444410175</c:v>
                </c:pt>
                <c:pt idx="201">
                  <c:v>41127.697916632475</c:v>
                </c:pt>
                <c:pt idx="202">
                  <c:v>41127.701388854584</c:v>
                </c:pt>
                <c:pt idx="203">
                  <c:v>41127.704861076942</c:v>
                </c:pt>
                <c:pt idx="204">
                  <c:v>41127.708333299212</c:v>
                </c:pt>
                <c:pt idx="205">
                  <c:v>41127.711805521176</c:v>
                </c:pt>
                <c:pt idx="206">
                  <c:v>41127.715277743591</c:v>
                </c:pt>
                <c:pt idx="207">
                  <c:v>41127.718749965774</c:v>
                </c:pt>
                <c:pt idx="208">
                  <c:v>41127.722222188022</c:v>
                </c:pt>
                <c:pt idx="209">
                  <c:v>41127.725694410175</c:v>
                </c:pt>
                <c:pt idx="210">
                  <c:v>41127.729166632154</c:v>
                </c:pt>
                <c:pt idx="211">
                  <c:v>41127.732638854679</c:v>
                </c:pt>
                <c:pt idx="212">
                  <c:v>41127.736111076898</c:v>
                </c:pt>
                <c:pt idx="213">
                  <c:v>41127.739583299117</c:v>
                </c:pt>
                <c:pt idx="214">
                  <c:v>41127.743055521176</c:v>
                </c:pt>
                <c:pt idx="215">
                  <c:v>41127.746527743562</c:v>
                </c:pt>
                <c:pt idx="216">
                  <c:v>41127.749999965774</c:v>
                </c:pt>
                <c:pt idx="217">
                  <c:v>41127.753472187986</c:v>
                </c:pt>
                <c:pt idx="218">
                  <c:v>41127.756944410205</c:v>
                </c:pt>
                <c:pt idx="219">
                  <c:v>41127.760416632424</c:v>
                </c:pt>
                <c:pt idx="220">
                  <c:v>41127.763888854584</c:v>
                </c:pt>
                <c:pt idx="221">
                  <c:v>41127.767361076854</c:v>
                </c:pt>
                <c:pt idx="222">
                  <c:v>41127.770833299212</c:v>
                </c:pt>
                <c:pt idx="223">
                  <c:v>41127.774305521176</c:v>
                </c:pt>
                <c:pt idx="224">
                  <c:v>41127.777777743526</c:v>
                </c:pt>
                <c:pt idx="225">
                  <c:v>41127.781249965585</c:v>
                </c:pt>
                <c:pt idx="226">
                  <c:v>41127.784722187964</c:v>
                </c:pt>
                <c:pt idx="227">
                  <c:v>41127.788194410183</c:v>
                </c:pt>
                <c:pt idx="228">
                  <c:v>41127.791666632103</c:v>
                </c:pt>
                <c:pt idx="229">
                  <c:v>41127.795138854584</c:v>
                </c:pt>
                <c:pt idx="230">
                  <c:v>41127.79861107684</c:v>
                </c:pt>
                <c:pt idx="231">
                  <c:v>41127.802083299212</c:v>
                </c:pt>
                <c:pt idx="232">
                  <c:v>41127.805555521278</c:v>
                </c:pt>
                <c:pt idx="233">
                  <c:v>41127.809027743497</c:v>
                </c:pt>
                <c:pt idx="234">
                  <c:v>41127.812499965716</c:v>
                </c:pt>
                <c:pt idx="235">
                  <c:v>41127.815972187942</c:v>
                </c:pt>
                <c:pt idx="236">
                  <c:v>41127.819444410161</c:v>
                </c:pt>
                <c:pt idx="237">
                  <c:v>41127.822916632373</c:v>
                </c:pt>
                <c:pt idx="238">
                  <c:v>41127.826388854592</c:v>
                </c:pt>
                <c:pt idx="239">
                  <c:v>41127.829861076811</c:v>
                </c:pt>
                <c:pt idx="240">
                  <c:v>41127.833333299197</c:v>
                </c:pt>
                <c:pt idx="241">
                  <c:v>41127.836805521234</c:v>
                </c:pt>
                <c:pt idx="242">
                  <c:v>41127.840277743613</c:v>
                </c:pt>
                <c:pt idx="243">
                  <c:v>41127.843749965585</c:v>
                </c:pt>
                <c:pt idx="244">
                  <c:v>41127.847222187913</c:v>
                </c:pt>
                <c:pt idx="245">
                  <c:v>41127.850694410212</c:v>
                </c:pt>
                <c:pt idx="246">
                  <c:v>41127.854166632344</c:v>
                </c:pt>
                <c:pt idx="247">
                  <c:v>41127.857638854613</c:v>
                </c:pt>
                <c:pt idx="248">
                  <c:v>41127.861111076782</c:v>
                </c:pt>
                <c:pt idx="249">
                  <c:v>41127.864583299161</c:v>
                </c:pt>
                <c:pt idx="250">
                  <c:v>41127.86805552122</c:v>
                </c:pt>
                <c:pt idx="251">
                  <c:v>41127.871527743438</c:v>
                </c:pt>
                <c:pt idx="252">
                  <c:v>41127.874999965657</c:v>
                </c:pt>
                <c:pt idx="253">
                  <c:v>41127.878472187891</c:v>
                </c:pt>
                <c:pt idx="254">
                  <c:v>41127.881944410095</c:v>
                </c:pt>
                <c:pt idx="255">
                  <c:v>41127.885416632314</c:v>
                </c:pt>
                <c:pt idx="256">
                  <c:v>41127.888888854613</c:v>
                </c:pt>
                <c:pt idx="257">
                  <c:v>41127.892361076752</c:v>
                </c:pt>
                <c:pt idx="258">
                  <c:v>41127.895833299146</c:v>
                </c:pt>
                <c:pt idx="259">
                  <c:v>41127.899305521176</c:v>
                </c:pt>
                <c:pt idx="260">
                  <c:v>41127.902777743409</c:v>
                </c:pt>
                <c:pt idx="261">
                  <c:v>41127.906249965628</c:v>
                </c:pt>
                <c:pt idx="262">
                  <c:v>41127.909722187826</c:v>
                </c:pt>
                <c:pt idx="263">
                  <c:v>41127.913194410066</c:v>
                </c:pt>
                <c:pt idx="264">
                  <c:v>41127.916666632285</c:v>
                </c:pt>
                <c:pt idx="265">
                  <c:v>41127.920138854512</c:v>
                </c:pt>
                <c:pt idx="266">
                  <c:v>41127.923611076723</c:v>
                </c:pt>
                <c:pt idx="267">
                  <c:v>41127.927083298942</c:v>
                </c:pt>
                <c:pt idx="268">
                  <c:v>41127.930555521161</c:v>
                </c:pt>
                <c:pt idx="269">
                  <c:v>41127.93402774338</c:v>
                </c:pt>
                <c:pt idx="270">
                  <c:v>41127.937499965585</c:v>
                </c:pt>
                <c:pt idx="271">
                  <c:v>41127.940972187818</c:v>
                </c:pt>
                <c:pt idx="272">
                  <c:v>41127.944444410037</c:v>
                </c:pt>
                <c:pt idx="273">
                  <c:v>41127.947916632256</c:v>
                </c:pt>
                <c:pt idx="274">
                  <c:v>41127.951388854483</c:v>
                </c:pt>
                <c:pt idx="275">
                  <c:v>41127.954861076869</c:v>
                </c:pt>
                <c:pt idx="276">
                  <c:v>41127.958333299241</c:v>
                </c:pt>
                <c:pt idx="277">
                  <c:v>41127.961805521125</c:v>
                </c:pt>
                <c:pt idx="278">
                  <c:v>41127.965277743351</c:v>
                </c:pt>
                <c:pt idx="279">
                  <c:v>41127.96874996557</c:v>
                </c:pt>
                <c:pt idx="280">
                  <c:v>41127.972222187789</c:v>
                </c:pt>
                <c:pt idx="281">
                  <c:v>41127.975694410008</c:v>
                </c:pt>
                <c:pt idx="282">
                  <c:v>41127.979166632176</c:v>
                </c:pt>
                <c:pt idx="283">
                  <c:v>41127.982638854613</c:v>
                </c:pt>
                <c:pt idx="284">
                  <c:v>41127.986111076825</c:v>
                </c:pt>
                <c:pt idx="285">
                  <c:v>41127.989583299088</c:v>
                </c:pt>
                <c:pt idx="286">
                  <c:v>41127.993055521074</c:v>
                </c:pt>
                <c:pt idx="287">
                  <c:v>41127.996527743322</c:v>
                </c:pt>
              </c:numCache>
            </c:numRef>
          </c:cat>
          <c:val>
            <c:numRef>
              <c:f>Calculation!$BY$4:$BY$291</c:f>
              <c:numCache>
                <c:formatCode>General</c:formatCode>
                <c:ptCount val="288"/>
                <c:pt idx="0">
                  <c:v>0.10199999999999998</c:v>
                </c:pt>
                <c:pt idx="1">
                  <c:v>0.26300000000000001</c:v>
                </c:pt>
                <c:pt idx="2">
                  <c:v>0.11300000000000002</c:v>
                </c:pt>
                <c:pt idx="3">
                  <c:v>7.7000000000000013E-2</c:v>
                </c:pt>
                <c:pt idx="4">
                  <c:v>0.128</c:v>
                </c:pt>
                <c:pt idx="5">
                  <c:v>5.5000000000000021E-2</c:v>
                </c:pt>
                <c:pt idx="6">
                  <c:v>5.5000000000000021E-2</c:v>
                </c:pt>
                <c:pt idx="7">
                  <c:v>8.500000000000002E-2</c:v>
                </c:pt>
                <c:pt idx="8">
                  <c:v>4.8000000000000008E-2</c:v>
                </c:pt>
                <c:pt idx="9">
                  <c:v>2.8000000000000004E-2</c:v>
                </c:pt>
                <c:pt idx="10">
                  <c:v>4.1000000000000002E-2</c:v>
                </c:pt>
                <c:pt idx="11">
                  <c:v>3.6000000000000004E-2</c:v>
                </c:pt>
                <c:pt idx="12">
                  <c:v>4.900000000000012E-2</c:v>
                </c:pt>
                <c:pt idx="13">
                  <c:v>6.6000000000000003E-2</c:v>
                </c:pt>
                <c:pt idx="14">
                  <c:v>2.9000000000000005E-2</c:v>
                </c:pt>
                <c:pt idx="15">
                  <c:v>4.5000000000000019E-2</c:v>
                </c:pt>
                <c:pt idx="16">
                  <c:v>5.1000000000000004E-2</c:v>
                </c:pt>
                <c:pt idx="17">
                  <c:v>3.5000000000000017E-2</c:v>
                </c:pt>
                <c:pt idx="18">
                  <c:v>4.200000000000003E-2</c:v>
                </c:pt>
                <c:pt idx="19">
                  <c:v>2.8000000000000004E-2</c:v>
                </c:pt>
                <c:pt idx="20">
                  <c:v>3.5000000000000017E-2</c:v>
                </c:pt>
                <c:pt idx="21">
                  <c:v>2.3000000000000003E-2</c:v>
                </c:pt>
                <c:pt idx="22">
                  <c:v>3.8000000000000006E-2</c:v>
                </c:pt>
                <c:pt idx="23">
                  <c:v>9.800000000000024E-2</c:v>
                </c:pt>
                <c:pt idx="24">
                  <c:v>4.1000000000000002E-2</c:v>
                </c:pt>
                <c:pt idx="25">
                  <c:v>3.4000000000000002E-2</c:v>
                </c:pt>
                <c:pt idx="26">
                  <c:v>0.13</c:v>
                </c:pt>
                <c:pt idx="27">
                  <c:v>6.4000000000000126E-2</c:v>
                </c:pt>
                <c:pt idx="28">
                  <c:v>6.5000000000000016E-2</c:v>
                </c:pt>
                <c:pt idx="29">
                  <c:v>2.5000000000000005E-2</c:v>
                </c:pt>
                <c:pt idx="30">
                  <c:v>4.5000000000000019E-2</c:v>
                </c:pt>
                <c:pt idx="31">
                  <c:v>1.9000000000000076E-2</c:v>
                </c:pt>
                <c:pt idx="32">
                  <c:v>2.6000000000000002E-2</c:v>
                </c:pt>
                <c:pt idx="33">
                  <c:v>3.4000000000000002E-2</c:v>
                </c:pt>
                <c:pt idx="34">
                  <c:v>3.3000000000000002E-2</c:v>
                </c:pt>
                <c:pt idx="35">
                  <c:v>4.7000000000000021E-2</c:v>
                </c:pt>
                <c:pt idx="36">
                  <c:v>0.11500000000000002</c:v>
                </c:pt>
                <c:pt idx="37">
                  <c:v>9.6000000000000016E-2</c:v>
                </c:pt>
                <c:pt idx="38">
                  <c:v>7.0000000000000034E-2</c:v>
                </c:pt>
                <c:pt idx="39">
                  <c:v>5.2000000000000005E-2</c:v>
                </c:pt>
                <c:pt idx="40">
                  <c:v>3.3000000000000002E-2</c:v>
                </c:pt>
                <c:pt idx="41">
                  <c:v>1.6000000000000025E-2</c:v>
                </c:pt>
                <c:pt idx="42">
                  <c:v>2.8000000000000004E-2</c:v>
                </c:pt>
                <c:pt idx="43">
                  <c:v>0.16400000000000003</c:v>
                </c:pt>
                <c:pt idx="44">
                  <c:v>2.6000000000000002E-2</c:v>
                </c:pt>
                <c:pt idx="45">
                  <c:v>3.0000000000000006E-2</c:v>
                </c:pt>
                <c:pt idx="46">
                  <c:v>2.7000000000000104E-2</c:v>
                </c:pt>
                <c:pt idx="47">
                  <c:v>3.9000000000000021E-2</c:v>
                </c:pt>
                <c:pt idx="48">
                  <c:v>3.4000000000000002E-2</c:v>
                </c:pt>
                <c:pt idx="49">
                  <c:v>3.1000000000000055E-2</c:v>
                </c:pt>
                <c:pt idx="50">
                  <c:v>3.7000000000000005E-2</c:v>
                </c:pt>
                <c:pt idx="51">
                  <c:v>3.6000000000000004E-2</c:v>
                </c:pt>
                <c:pt idx="52">
                  <c:v>4.0000000000000029E-2</c:v>
                </c:pt>
                <c:pt idx="53">
                  <c:v>4.0000000000000029E-2</c:v>
                </c:pt>
                <c:pt idx="54">
                  <c:v>3.8000000000000006E-2</c:v>
                </c:pt>
                <c:pt idx="55">
                  <c:v>2.6000000000000002E-2</c:v>
                </c:pt>
                <c:pt idx="56">
                  <c:v>6.4000000000000126E-2</c:v>
                </c:pt>
                <c:pt idx="57">
                  <c:v>7.3000000000000023E-2</c:v>
                </c:pt>
                <c:pt idx="58">
                  <c:v>3.8000000000000006E-2</c:v>
                </c:pt>
                <c:pt idx="59">
                  <c:v>2.2000000000000002E-2</c:v>
                </c:pt>
                <c:pt idx="60">
                  <c:v>3.6000000000000004E-2</c:v>
                </c:pt>
                <c:pt idx="61">
                  <c:v>4.7000000000000021E-2</c:v>
                </c:pt>
                <c:pt idx="62">
                  <c:v>0.10100000000000002</c:v>
                </c:pt>
                <c:pt idx="63">
                  <c:v>7.5000000000000025E-2</c:v>
                </c:pt>
                <c:pt idx="64">
                  <c:v>5.6000000000000008E-2</c:v>
                </c:pt>
                <c:pt idx="65">
                  <c:v>6.7000000000000018E-2</c:v>
                </c:pt>
                <c:pt idx="66">
                  <c:v>4.8000000000000008E-2</c:v>
                </c:pt>
                <c:pt idx="67">
                  <c:v>7.7000000000000013E-2</c:v>
                </c:pt>
                <c:pt idx="68">
                  <c:v>6.1000000000000019E-2</c:v>
                </c:pt>
                <c:pt idx="69">
                  <c:v>5.800000000000001E-2</c:v>
                </c:pt>
                <c:pt idx="70">
                  <c:v>7.1000000000000008E-2</c:v>
                </c:pt>
                <c:pt idx="71">
                  <c:v>6.2000000000000041E-2</c:v>
                </c:pt>
                <c:pt idx="72">
                  <c:v>0.16500000000000004</c:v>
                </c:pt>
                <c:pt idx="73">
                  <c:v>0.15100000000000041</c:v>
                </c:pt>
                <c:pt idx="74">
                  <c:v>0.12100000000000002</c:v>
                </c:pt>
                <c:pt idx="75">
                  <c:v>0.18300000000000041</c:v>
                </c:pt>
                <c:pt idx="76">
                  <c:v>0.17</c:v>
                </c:pt>
                <c:pt idx="77">
                  <c:v>0.128</c:v>
                </c:pt>
                <c:pt idx="78">
                  <c:v>0.11200000000000002</c:v>
                </c:pt>
                <c:pt idx="79">
                  <c:v>9.900000000000006E-2</c:v>
                </c:pt>
                <c:pt idx="80">
                  <c:v>0.21000000000000021</c:v>
                </c:pt>
                <c:pt idx="81">
                  <c:v>0.12300000000000012</c:v>
                </c:pt>
                <c:pt idx="82">
                  <c:v>0.128</c:v>
                </c:pt>
                <c:pt idx="83">
                  <c:v>0.37100000000000088</c:v>
                </c:pt>
                <c:pt idx="84">
                  <c:v>0.38300000000000134</c:v>
                </c:pt>
                <c:pt idx="85">
                  <c:v>0.40100000000000002</c:v>
                </c:pt>
                <c:pt idx="86">
                  <c:v>0.48900000000000032</c:v>
                </c:pt>
                <c:pt idx="87">
                  <c:v>0.46600000000000008</c:v>
                </c:pt>
                <c:pt idx="88">
                  <c:v>0.51200000000000001</c:v>
                </c:pt>
                <c:pt idx="89">
                  <c:v>0.61800000000000233</c:v>
                </c:pt>
                <c:pt idx="90">
                  <c:v>0.65400000000000302</c:v>
                </c:pt>
                <c:pt idx="91">
                  <c:v>0.67100000000000304</c:v>
                </c:pt>
                <c:pt idx="92">
                  <c:v>0.73500000000000065</c:v>
                </c:pt>
                <c:pt idx="93">
                  <c:v>0.80300000000000005</c:v>
                </c:pt>
                <c:pt idx="94">
                  <c:v>0.70000000000000062</c:v>
                </c:pt>
                <c:pt idx="95">
                  <c:v>0.69400000000000006</c:v>
                </c:pt>
                <c:pt idx="96">
                  <c:v>0.60500000000000065</c:v>
                </c:pt>
                <c:pt idx="97">
                  <c:v>0.53</c:v>
                </c:pt>
                <c:pt idx="98">
                  <c:v>0.52900000000000003</c:v>
                </c:pt>
                <c:pt idx="99">
                  <c:v>0.55900000000000005</c:v>
                </c:pt>
                <c:pt idx="100">
                  <c:v>0.62600000000000255</c:v>
                </c:pt>
                <c:pt idx="101">
                  <c:v>0.60600000000000065</c:v>
                </c:pt>
                <c:pt idx="102">
                  <c:v>0.56699999999999995</c:v>
                </c:pt>
                <c:pt idx="103">
                  <c:v>0.57099999999999995</c:v>
                </c:pt>
                <c:pt idx="104">
                  <c:v>0.501</c:v>
                </c:pt>
                <c:pt idx="105">
                  <c:v>0.56899999999999995</c:v>
                </c:pt>
                <c:pt idx="106">
                  <c:v>0.64600000000000268</c:v>
                </c:pt>
                <c:pt idx="107">
                  <c:v>0.54800000000000004</c:v>
                </c:pt>
                <c:pt idx="108">
                  <c:v>0.65800000000000303</c:v>
                </c:pt>
                <c:pt idx="109">
                  <c:v>0.58400000000000007</c:v>
                </c:pt>
                <c:pt idx="110">
                  <c:v>0.47400000000000031</c:v>
                </c:pt>
                <c:pt idx="111">
                  <c:v>0.61400000000000232</c:v>
                </c:pt>
                <c:pt idx="112">
                  <c:v>0.59500000000000008</c:v>
                </c:pt>
                <c:pt idx="113">
                  <c:v>0.53800000000000003</c:v>
                </c:pt>
                <c:pt idx="114">
                  <c:v>0.55800000000000005</c:v>
                </c:pt>
                <c:pt idx="115">
                  <c:v>0.60400000000000065</c:v>
                </c:pt>
                <c:pt idx="116">
                  <c:v>0.56399999999999995</c:v>
                </c:pt>
                <c:pt idx="117">
                  <c:v>0.55900000000000005</c:v>
                </c:pt>
                <c:pt idx="118">
                  <c:v>0.56000000000000005</c:v>
                </c:pt>
                <c:pt idx="119">
                  <c:v>0.54900000000000004</c:v>
                </c:pt>
                <c:pt idx="120">
                  <c:v>0.58500000000000008</c:v>
                </c:pt>
                <c:pt idx="121">
                  <c:v>0.5</c:v>
                </c:pt>
                <c:pt idx="122">
                  <c:v>0.56499999999999995</c:v>
                </c:pt>
                <c:pt idx="123">
                  <c:v>0.53700000000000003</c:v>
                </c:pt>
                <c:pt idx="124">
                  <c:v>0.53100000000000003</c:v>
                </c:pt>
                <c:pt idx="125">
                  <c:v>0.62600000000000255</c:v>
                </c:pt>
                <c:pt idx="126">
                  <c:v>0.57199999999999995</c:v>
                </c:pt>
                <c:pt idx="127">
                  <c:v>0.53800000000000003</c:v>
                </c:pt>
                <c:pt idx="128">
                  <c:v>0.37200000000000116</c:v>
                </c:pt>
                <c:pt idx="129">
                  <c:v>0.41600000000000031</c:v>
                </c:pt>
                <c:pt idx="130">
                  <c:v>0.49000000000000032</c:v>
                </c:pt>
                <c:pt idx="131">
                  <c:v>0.48800000000000032</c:v>
                </c:pt>
                <c:pt idx="132">
                  <c:v>0.52700000000000002</c:v>
                </c:pt>
                <c:pt idx="133">
                  <c:v>0.48500000000000032</c:v>
                </c:pt>
                <c:pt idx="134">
                  <c:v>0.46900000000000008</c:v>
                </c:pt>
                <c:pt idx="135">
                  <c:v>0.52700000000000002</c:v>
                </c:pt>
                <c:pt idx="136">
                  <c:v>0.52200000000000002</c:v>
                </c:pt>
                <c:pt idx="137">
                  <c:v>0.60800000000000065</c:v>
                </c:pt>
                <c:pt idx="138">
                  <c:v>0.49500000000000038</c:v>
                </c:pt>
                <c:pt idx="139">
                  <c:v>0.36100000000000032</c:v>
                </c:pt>
                <c:pt idx="140">
                  <c:v>0.55100000000000005</c:v>
                </c:pt>
                <c:pt idx="141">
                  <c:v>0.51800000000000002</c:v>
                </c:pt>
                <c:pt idx="142">
                  <c:v>0.504</c:v>
                </c:pt>
                <c:pt idx="143">
                  <c:v>0.53600000000000003</c:v>
                </c:pt>
                <c:pt idx="144">
                  <c:v>0.49800000000000116</c:v>
                </c:pt>
                <c:pt idx="145">
                  <c:v>0.53500000000000003</c:v>
                </c:pt>
                <c:pt idx="146">
                  <c:v>0.47000000000000008</c:v>
                </c:pt>
                <c:pt idx="147">
                  <c:v>0.46400000000000002</c:v>
                </c:pt>
                <c:pt idx="148">
                  <c:v>0.42400000000000032</c:v>
                </c:pt>
                <c:pt idx="149">
                  <c:v>0.41200000000000031</c:v>
                </c:pt>
                <c:pt idx="150">
                  <c:v>0.43200000000000038</c:v>
                </c:pt>
                <c:pt idx="151">
                  <c:v>0.36800000000000038</c:v>
                </c:pt>
                <c:pt idx="152">
                  <c:v>0.45</c:v>
                </c:pt>
                <c:pt idx="153">
                  <c:v>0.33900000000000152</c:v>
                </c:pt>
                <c:pt idx="154">
                  <c:v>0.50800000000000001</c:v>
                </c:pt>
                <c:pt idx="155">
                  <c:v>0.48000000000000032</c:v>
                </c:pt>
                <c:pt idx="156">
                  <c:v>0.51</c:v>
                </c:pt>
                <c:pt idx="157">
                  <c:v>0.51800000000000002</c:v>
                </c:pt>
                <c:pt idx="158">
                  <c:v>0.42700000000000032</c:v>
                </c:pt>
                <c:pt idx="159">
                  <c:v>0.46700000000000008</c:v>
                </c:pt>
                <c:pt idx="160">
                  <c:v>0.505</c:v>
                </c:pt>
                <c:pt idx="161">
                  <c:v>0.43100000000000038</c:v>
                </c:pt>
                <c:pt idx="162">
                  <c:v>0.51900000000000002</c:v>
                </c:pt>
                <c:pt idx="163">
                  <c:v>0.49400000000000038</c:v>
                </c:pt>
                <c:pt idx="164">
                  <c:v>0.40500000000000008</c:v>
                </c:pt>
                <c:pt idx="165">
                  <c:v>0.503</c:v>
                </c:pt>
                <c:pt idx="166">
                  <c:v>0.48400000000000032</c:v>
                </c:pt>
                <c:pt idx="167">
                  <c:v>0.44800000000000006</c:v>
                </c:pt>
                <c:pt idx="168">
                  <c:v>0.43000000000000038</c:v>
                </c:pt>
                <c:pt idx="169">
                  <c:v>0.46300000000000002</c:v>
                </c:pt>
                <c:pt idx="170">
                  <c:v>0.35500000000000032</c:v>
                </c:pt>
                <c:pt idx="171">
                  <c:v>0.34600000000000036</c:v>
                </c:pt>
                <c:pt idx="172">
                  <c:v>0.43400000000000116</c:v>
                </c:pt>
                <c:pt idx="173">
                  <c:v>0.40900000000000031</c:v>
                </c:pt>
                <c:pt idx="174">
                  <c:v>0.45</c:v>
                </c:pt>
                <c:pt idx="175">
                  <c:v>0.4</c:v>
                </c:pt>
                <c:pt idx="176">
                  <c:v>0.40800000000000008</c:v>
                </c:pt>
                <c:pt idx="177">
                  <c:v>0.14600000000000021</c:v>
                </c:pt>
                <c:pt idx="178">
                  <c:v>0.32300000000000134</c:v>
                </c:pt>
                <c:pt idx="179">
                  <c:v>0.25600000000000001</c:v>
                </c:pt>
                <c:pt idx="180">
                  <c:v>0.28300000000000008</c:v>
                </c:pt>
                <c:pt idx="181">
                  <c:v>0.28200000000000008</c:v>
                </c:pt>
                <c:pt idx="182">
                  <c:v>0.20400000000000001</c:v>
                </c:pt>
                <c:pt idx="183">
                  <c:v>0.31300000000000117</c:v>
                </c:pt>
                <c:pt idx="184">
                  <c:v>0.15200000000000041</c:v>
                </c:pt>
                <c:pt idx="185">
                  <c:v>0.15200000000000041</c:v>
                </c:pt>
                <c:pt idx="186">
                  <c:v>0.12000000000000002</c:v>
                </c:pt>
                <c:pt idx="187">
                  <c:v>0.30700000000000038</c:v>
                </c:pt>
                <c:pt idx="188">
                  <c:v>0.25700000000000001</c:v>
                </c:pt>
                <c:pt idx="189">
                  <c:v>0.34400000000000014</c:v>
                </c:pt>
                <c:pt idx="190">
                  <c:v>0.42700000000000032</c:v>
                </c:pt>
                <c:pt idx="191">
                  <c:v>0.37900000000000128</c:v>
                </c:pt>
                <c:pt idx="192">
                  <c:v>0.44000000000000006</c:v>
                </c:pt>
                <c:pt idx="193">
                  <c:v>0.42300000000000032</c:v>
                </c:pt>
                <c:pt idx="194">
                  <c:v>0.39900000000000152</c:v>
                </c:pt>
                <c:pt idx="195">
                  <c:v>0.42400000000000032</c:v>
                </c:pt>
                <c:pt idx="196">
                  <c:v>0.12400000000000012</c:v>
                </c:pt>
                <c:pt idx="197">
                  <c:v>0.23500000000000001</c:v>
                </c:pt>
                <c:pt idx="198">
                  <c:v>0.12300000000000012</c:v>
                </c:pt>
                <c:pt idx="199">
                  <c:v>0.10100000000000002</c:v>
                </c:pt>
                <c:pt idx="200">
                  <c:v>0.37900000000000128</c:v>
                </c:pt>
                <c:pt idx="201">
                  <c:v>0.13700000000000001</c:v>
                </c:pt>
                <c:pt idx="202">
                  <c:v>0.31800000000000134</c:v>
                </c:pt>
                <c:pt idx="203">
                  <c:v>0.34900000000000037</c:v>
                </c:pt>
                <c:pt idx="204">
                  <c:v>0.34700000000000036</c:v>
                </c:pt>
                <c:pt idx="205">
                  <c:v>0.26800000000000002</c:v>
                </c:pt>
                <c:pt idx="206">
                  <c:v>0.25800000000000001</c:v>
                </c:pt>
                <c:pt idx="207">
                  <c:v>0.21100000000000024</c:v>
                </c:pt>
                <c:pt idx="208">
                  <c:v>0.27300000000000002</c:v>
                </c:pt>
                <c:pt idx="209">
                  <c:v>0.29300000000000032</c:v>
                </c:pt>
                <c:pt idx="210">
                  <c:v>0.30300000000000032</c:v>
                </c:pt>
                <c:pt idx="211">
                  <c:v>0.22900000000000004</c:v>
                </c:pt>
                <c:pt idx="212">
                  <c:v>0.18900000000000061</c:v>
                </c:pt>
                <c:pt idx="213">
                  <c:v>0.28200000000000008</c:v>
                </c:pt>
                <c:pt idx="214">
                  <c:v>0.35000000000000031</c:v>
                </c:pt>
                <c:pt idx="215">
                  <c:v>0.38800000000000134</c:v>
                </c:pt>
                <c:pt idx="216">
                  <c:v>0.14300000000000004</c:v>
                </c:pt>
                <c:pt idx="217">
                  <c:v>0.39500000000000152</c:v>
                </c:pt>
                <c:pt idx="218">
                  <c:v>0.46700000000000008</c:v>
                </c:pt>
                <c:pt idx="219">
                  <c:v>0.37200000000000116</c:v>
                </c:pt>
                <c:pt idx="220">
                  <c:v>0.44100000000000006</c:v>
                </c:pt>
                <c:pt idx="221">
                  <c:v>0.48100000000000032</c:v>
                </c:pt>
                <c:pt idx="222">
                  <c:v>0.30600000000000038</c:v>
                </c:pt>
                <c:pt idx="223">
                  <c:v>0.42300000000000032</c:v>
                </c:pt>
                <c:pt idx="224">
                  <c:v>0.35900000000000032</c:v>
                </c:pt>
                <c:pt idx="225">
                  <c:v>0.34500000000000014</c:v>
                </c:pt>
                <c:pt idx="226">
                  <c:v>0.36500000000000032</c:v>
                </c:pt>
                <c:pt idx="227">
                  <c:v>0.35400000000000031</c:v>
                </c:pt>
                <c:pt idx="228">
                  <c:v>0.32000000000000134</c:v>
                </c:pt>
                <c:pt idx="229">
                  <c:v>0.35200000000000031</c:v>
                </c:pt>
                <c:pt idx="230">
                  <c:v>0.33800000000000152</c:v>
                </c:pt>
                <c:pt idx="231">
                  <c:v>0.25900000000000001</c:v>
                </c:pt>
                <c:pt idx="232">
                  <c:v>0.34000000000000008</c:v>
                </c:pt>
                <c:pt idx="233">
                  <c:v>0.31300000000000117</c:v>
                </c:pt>
                <c:pt idx="234">
                  <c:v>0.49400000000000038</c:v>
                </c:pt>
                <c:pt idx="235">
                  <c:v>0.43600000000000116</c:v>
                </c:pt>
                <c:pt idx="236">
                  <c:v>0.54300000000000004</c:v>
                </c:pt>
                <c:pt idx="237">
                  <c:v>0.49000000000000032</c:v>
                </c:pt>
                <c:pt idx="238">
                  <c:v>0.44100000000000006</c:v>
                </c:pt>
                <c:pt idx="239">
                  <c:v>0.39900000000000152</c:v>
                </c:pt>
                <c:pt idx="240">
                  <c:v>0.36600000000000038</c:v>
                </c:pt>
                <c:pt idx="241">
                  <c:v>0.42900000000000038</c:v>
                </c:pt>
                <c:pt idx="242">
                  <c:v>0.43300000000000038</c:v>
                </c:pt>
                <c:pt idx="243">
                  <c:v>0.41400000000000031</c:v>
                </c:pt>
                <c:pt idx="244">
                  <c:v>0.505</c:v>
                </c:pt>
                <c:pt idx="245">
                  <c:v>0.44700000000000006</c:v>
                </c:pt>
                <c:pt idx="246">
                  <c:v>0.44800000000000006</c:v>
                </c:pt>
                <c:pt idx="247">
                  <c:v>0.49800000000000116</c:v>
                </c:pt>
                <c:pt idx="248">
                  <c:v>0.40800000000000008</c:v>
                </c:pt>
                <c:pt idx="249">
                  <c:v>0.36800000000000038</c:v>
                </c:pt>
                <c:pt idx="250">
                  <c:v>0.35200000000000031</c:v>
                </c:pt>
                <c:pt idx="251">
                  <c:v>0.47000000000000008</c:v>
                </c:pt>
                <c:pt idx="252">
                  <c:v>0.52400000000000002</c:v>
                </c:pt>
                <c:pt idx="253">
                  <c:v>0.47700000000000031</c:v>
                </c:pt>
                <c:pt idx="254">
                  <c:v>0.43000000000000038</c:v>
                </c:pt>
                <c:pt idx="255">
                  <c:v>0.51400000000000001</c:v>
                </c:pt>
                <c:pt idx="256">
                  <c:v>0.48600000000000032</c:v>
                </c:pt>
                <c:pt idx="257">
                  <c:v>0.46700000000000008</c:v>
                </c:pt>
                <c:pt idx="258">
                  <c:v>0.49000000000000032</c:v>
                </c:pt>
                <c:pt idx="259">
                  <c:v>0.46400000000000002</c:v>
                </c:pt>
                <c:pt idx="260">
                  <c:v>0.49100000000000038</c:v>
                </c:pt>
                <c:pt idx="261">
                  <c:v>0.51</c:v>
                </c:pt>
                <c:pt idx="262">
                  <c:v>0.50600000000000001</c:v>
                </c:pt>
                <c:pt idx="263">
                  <c:v>0.49700000000000116</c:v>
                </c:pt>
                <c:pt idx="264">
                  <c:v>0.43500000000000116</c:v>
                </c:pt>
                <c:pt idx="265">
                  <c:v>0.41800000000000032</c:v>
                </c:pt>
                <c:pt idx="266">
                  <c:v>0.41000000000000031</c:v>
                </c:pt>
                <c:pt idx="267">
                  <c:v>0.43000000000000038</c:v>
                </c:pt>
                <c:pt idx="268">
                  <c:v>0.24700000000000041</c:v>
                </c:pt>
                <c:pt idx="269">
                  <c:v>0.35200000000000031</c:v>
                </c:pt>
                <c:pt idx="270">
                  <c:v>0.34800000000000036</c:v>
                </c:pt>
                <c:pt idx="271">
                  <c:v>0.29700000000000032</c:v>
                </c:pt>
                <c:pt idx="272">
                  <c:v>0.23700000000000004</c:v>
                </c:pt>
                <c:pt idx="273">
                  <c:v>0.35200000000000031</c:v>
                </c:pt>
                <c:pt idx="274">
                  <c:v>0.25800000000000001</c:v>
                </c:pt>
                <c:pt idx="275">
                  <c:v>0.37700000000000117</c:v>
                </c:pt>
                <c:pt idx="276">
                  <c:v>0.42300000000000032</c:v>
                </c:pt>
                <c:pt idx="277">
                  <c:v>0.36800000000000038</c:v>
                </c:pt>
                <c:pt idx="278">
                  <c:v>0.28200000000000008</c:v>
                </c:pt>
                <c:pt idx="279">
                  <c:v>0.24300000000000024</c:v>
                </c:pt>
                <c:pt idx="280">
                  <c:v>0.24100000000000021</c:v>
                </c:pt>
                <c:pt idx="281">
                  <c:v>0.32400000000000134</c:v>
                </c:pt>
                <c:pt idx="282">
                  <c:v>0.28800000000000031</c:v>
                </c:pt>
                <c:pt idx="283">
                  <c:v>0.26700000000000002</c:v>
                </c:pt>
                <c:pt idx="284">
                  <c:v>0.26500000000000001</c:v>
                </c:pt>
                <c:pt idx="285">
                  <c:v>0.34100000000000014</c:v>
                </c:pt>
                <c:pt idx="286">
                  <c:v>0.38300000000000134</c:v>
                </c:pt>
                <c:pt idx="287">
                  <c:v>0.40200000000000002</c:v>
                </c:pt>
              </c:numCache>
            </c:numRef>
          </c:val>
          <c:smooth val="0"/>
        </c:ser>
        <c:ser>
          <c:idx val="3"/>
          <c:order val="3"/>
          <c:tx>
            <c:strRef>
              <c:f>Calculation!$BZ$3</c:f>
              <c:strCache>
                <c:ptCount val="1"/>
                <c:pt idx="0">
                  <c:v>8/28/2012</c:v>
                </c:pt>
              </c:strCache>
            </c:strRef>
          </c:tx>
          <c:spPr>
            <a:ln w="22225">
              <a:solidFill>
                <a:schemeClr val="accent6">
                  <a:lumMod val="75000"/>
                </a:schemeClr>
              </a:solidFill>
            </a:ln>
          </c:spPr>
          <c:marker>
            <c:symbol val="none"/>
          </c:marker>
          <c:cat>
            <c:numRef>
              <c:f>Calculation!$BJ$4:$BJ$291</c:f>
              <c:numCache>
                <c:formatCode>m/d/yyyy\ h:mm</c:formatCode>
                <c:ptCount val="288"/>
                <c:pt idx="0">
                  <c:v>41126.999999966472</c:v>
                </c:pt>
                <c:pt idx="1">
                  <c:v>41127.003472188684</c:v>
                </c:pt>
                <c:pt idx="2">
                  <c:v>41127.00694441091</c:v>
                </c:pt>
                <c:pt idx="3">
                  <c:v>41127.010416633129</c:v>
                </c:pt>
                <c:pt idx="4">
                  <c:v>41127.013888855334</c:v>
                </c:pt>
                <c:pt idx="5">
                  <c:v>41127.017361077567</c:v>
                </c:pt>
                <c:pt idx="6">
                  <c:v>41127.020833299954</c:v>
                </c:pt>
                <c:pt idx="7">
                  <c:v>41127.024305522005</c:v>
                </c:pt>
                <c:pt idx="8">
                  <c:v>41127.027777744224</c:v>
                </c:pt>
                <c:pt idx="9">
                  <c:v>41127.031249966436</c:v>
                </c:pt>
                <c:pt idx="10">
                  <c:v>41127.034722188655</c:v>
                </c:pt>
                <c:pt idx="11">
                  <c:v>41127.038194410881</c:v>
                </c:pt>
                <c:pt idx="12">
                  <c:v>41127.041666632984</c:v>
                </c:pt>
                <c:pt idx="13">
                  <c:v>41127.045138855305</c:v>
                </c:pt>
                <c:pt idx="14">
                  <c:v>41127.048611077611</c:v>
                </c:pt>
                <c:pt idx="15">
                  <c:v>41127.052083299917</c:v>
                </c:pt>
                <c:pt idx="16">
                  <c:v>41127.055555521983</c:v>
                </c:pt>
                <c:pt idx="17">
                  <c:v>41127.059027744202</c:v>
                </c:pt>
                <c:pt idx="18">
                  <c:v>41127.062499966414</c:v>
                </c:pt>
                <c:pt idx="19">
                  <c:v>41127.065972188626</c:v>
                </c:pt>
                <c:pt idx="20">
                  <c:v>41127.069444410685</c:v>
                </c:pt>
                <c:pt idx="21">
                  <c:v>41127.072916633071</c:v>
                </c:pt>
                <c:pt idx="22">
                  <c:v>41127.076388855276</c:v>
                </c:pt>
                <c:pt idx="23">
                  <c:v>41127.079861077509</c:v>
                </c:pt>
                <c:pt idx="24">
                  <c:v>41127.083333299743</c:v>
                </c:pt>
                <c:pt idx="25">
                  <c:v>41127.086805521947</c:v>
                </c:pt>
                <c:pt idx="26">
                  <c:v>41127.090277744202</c:v>
                </c:pt>
                <c:pt idx="27">
                  <c:v>41127.093749966174</c:v>
                </c:pt>
                <c:pt idx="28">
                  <c:v>41127.097222188604</c:v>
                </c:pt>
                <c:pt idx="29">
                  <c:v>41127.100694410823</c:v>
                </c:pt>
                <c:pt idx="30">
                  <c:v>41127.104166632984</c:v>
                </c:pt>
                <c:pt idx="31">
                  <c:v>41127.107638855254</c:v>
                </c:pt>
                <c:pt idx="32">
                  <c:v>41127.11111107748</c:v>
                </c:pt>
                <c:pt idx="33">
                  <c:v>41127.114583299699</c:v>
                </c:pt>
                <c:pt idx="34">
                  <c:v>41127.118055521918</c:v>
                </c:pt>
                <c:pt idx="35">
                  <c:v>41127.121527744137</c:v>
                </c:pt>
                <c:pt idx="36">
                  <c:v>41127.124999966356</c:v>
                </c:pt>
                <c:pt idx="37">
                  <c:v>41127.128472188582</c:v>
                </c:pt>
                <c:pt idx="38">
                  <c:v>41127.131944410605</c:v>
                </c:pt>
                <c:pt idx="39">
                  <c:v>41127.135416632984</c:v>
                </c:pt>
                <c:pt idx="40">
                  <c:v>41127.138888855225</c:v>
                </c:pt>
                <c:pt idx="41">
                  <c:v>41127.142361077451</c:v>
                </c:pt>
                <c:pt idx="42">
                  <c:v>41127.145833299692</c:v>
                </c:pt>
                <c:pt idx="43">
                  <c:v>41127.149305521874</c:v>
                </c:pt>
                <c:pt idx="44">
                  <c:v>41127.152777744202</c:v>
                </c:pt>
                <c:pt idx="45">
                  <c:v>41127.156249966341</c:v>
                </c:pt>
                <c:pt idx="46">
                  <c:v>41127.159722188546</c:v>
                </c:pt>
                <c:pt idx="47">
                  <c:v>41127.163194410576</c:v>
                </c:pt>
                <c:pt idx="48">
                  <c:v>41127.166666632984</c:v>
                </c:pt>
                <c:pt idx="49">
                  <c:v>41127.170138855196</c:v>
                </c:pt>
                <c:pt idx="50">
                  <c:v>41127.173611077422</c:v>
                </c:pt>
                <c:pt idx="51">
                  <c:v>41127.177083299634</c:v>
                </c:pt>
                <c:pt idx="52">
                  <c:v>41127.18055552186</c:v>
                </c:pt>
                <c:pt idx="53">
                  <c:v>41127.184027744093</c:v>
                </c:pt>
                <c:pt idx="54">
                  <c:v>41127.187499966276</c:v>
                </c:pt>
                <c:pt idx="55">
                  <c:v>41127.190972188517</c:v>
                </c:pt>
                <c:pt idx="56">
                  <c:v>41127.194444410576</c:v>
                </c:pt>
                <c:pt idx="57">
                  <c:v>41127.197916632955</c:v>
                </c:pt>
                <c:pt idx="58">
                  <c:v>41127.201388855174</c:v>
                </c:pt>
                <c:pt idx="59">
                  <c:v>41127.204861077385</c:v>
                </c:pt>
                <c:pt idx="60">
                  <c:v>41127.208333299612</c:v>
                </c:pt>
                <c:pt idx="61">
                  <c:v>41127.211805521663</c:v>
                </c:pt>
                <c:pt idx="62">
                  <c:v>41127.215277744093</c:v>
                </c:pt>
                <c:pt idx="63">
                  <c:v>41127.218749966254</c:v>
                </c:pt>
                <c:pt idx="64">
                  <c:v>41127.222222188488</c:v>
                </c:pt>
                <c:pt idx="65">
                  <c:v>41127.225694410576</c:v>
                </c:pt>
                <c:pt idx="66">
                  <c:v>41127.229166632642</c:v>
                </c:pt>
                <c:pt idx="67">
                  <c:v>41127.232638855145</c:v>
                </c:pt>
                <c:pt idx="68">
                  <c:v>41127.236111077364</c:v>
                </c:pt>
                <c:pt idx="69">
                  <c:v>41127.239583299583</c:v>
                </c:pt>
                <c:pt idx="70">
                  <c:v>41127.24305552162</c:v>
                </c:pt>
                <c:pt idx="71">
                  <c:v>41127.246527744042</c:v>
                </c:pt>
                <c:pt idx="72">
                  <c:v>41127.249999966225</c:v>
                </c:pt>
                <c:pt idx="73">
                  <c:v>41127.253472188459</c:v>
                </c:pt>
                <c:pt idx="74">
                  <c:v>41127.256944410678</c:v>
                </c:pt>
                <c:pt idx="75">
                  <c:v>41127.260416632875</c:v>
                </c:pt>
                <c:pt idx="76">
                  <c:v>41127.263888854985</c:v>
                </c:pt>
                <c:pt idx="77">
                  <c:v>41127.267361077174</c:v>
                </c:pt>
                <c:pt idx="78">
                  <c:v>41127.270833299612</c:v>
                </c:pt>
                <c:pt idx="79">
                  <c:v>41127.274305521583</c:v>
                </c:pt>
                <c:pt idx="80">
                  <c:v>41127.277777743984</c:v>
                </c:pt>
                <c:pt idx="81">
                  <c:v>41127.281249966196</c:v>
                </c:pt>
                <c:pt idx="82">
                  <c:v>41127.284722188429</c:v>
                </c:pt>
                <c:pt idx="83">
                  <c:v>41127.288194410634</c:v>
                </c:pt>
                <c:pt idx="84">
                  <c:v>41127.291666632569</c:v>
                </c:pt>
                <c:pt idx="85">
                  <c:v>41127.295138854985</c:v>
                </c:pt>
                <c:pt idx="86">
                  <c:v>41127.298611077305</c:v>
                </c:pt>
                <c:pt idx="87">
                  <c:v>41127.302083299612</c:v>
                </c:pt>
                <c:pt idx="88">
                  <c:v>41127.305555521736</c:v>
                </c:pt>
                <c:pt idx="89">
                  <c:v>41127.309027743962</c:v>
                </c:pt>
                <c:pt idx="90">
                  <c:v>41127.312499966203</c:v>
                </c:pt>
                <c:pt idx="91">
                  <c:v>41127.31597218856</c:v>
                </c:pt>
                <c:pt idx="92">
                  <c:v>41127.319444410605</c:v>
                </c:pt>
                <c:pt idx="93">
                  <c:v>41127.322916632838</c:v>
                </c:pt>
                <c:pt idx="94">
                  <c:v>41127.326388855057</c:v>
                </c:pt>
                <c:pt idx="95">
                  <c:v>41127.329861077276</c:v>
                </c:pt>
                <c:pt idx="96">
                  <c:v>41127.333333299612</c:v>
                </c:pt>
                <c:pt idx="97">
                  <c:v>41127.336805521714</c:v>
                </c:pt>
                <c:pt idx="98">
                  <c:v>41127.340277744202</c:v>
                </c:pt>
                <c:pt idx="99">
                  <c:v>41127.343749966152</c:v>
                </c:pt>
                <c:pt idx="100">
                  <c:v>41127.347222188393</c:v>
                </c:pt>
                <c:pt idx="101">
                  <c:v>41127.350694410612</c:v>
                </c:pt>
                <c:pt idx="102">
                  <c:v>41127.354166632809</c:v>
                </c:pt>
                <c:pt idx="103">
                  <c:v>41127.357638855043</c:v>
                </c:pt>
                <c:pt idx="104">
                  <c:v>41127.361111077225</c:v>
                </c:pt>
                <c:pt idx="105">
                  <c:v>41127.364583299612</c:v>
                </c:pt>
                <c:pt idx="106">
                  <c:v>41127.368055521685</c:v>
                </c:pt>
                <c:pt idx="107">
                  <c:v>41127.371527743911</c:v>
                </c:pt>
                <c:pt idx="108">
                  <c:v>41127.374999966203</c:v>
                </c:pt>
                <c:pt idx="109">
                  <c:v>41127.378472188342</c:v>
                </c:pt>
                <c:pt idx="110">
                  <c:v>41127.381944410561</c:v>
                </c:pt>
                <c:pt idx="111">
                  <c:v>41127.38541663278</c:v>
                </c:pt>
                <c:pt idx="112">
                  <c:v>41127.388888855043</c:v>
                </c:pt>
                <c:pt idx="113">
                  <c:v>41127.392361077204</c:v>
                </c:pt>
                <c:pt idx="114">
                  <c:v>41127.395833299604</c:v>
                </c:pt>
                <c:pt idx="115">
                  <c:v>41127.399305521576</c:v>
                </c:pt>
                <c:pt idx="116">
                  <c:v>41127.402777743882</c:v>
                </c:pt>
                <c:pt idx="117">
                  <c:v>41127.406249966203</c:v>
                </c:pt>
                <c:pt idx="118">
                  <c:v>41127.409722188306</c:v>
                </c:pt>
                <c:pt idx="119">
                  <c:v>41127.413194410532</c:v>
                </c:pt>
                <c:pt idx="120">
                  <c:v>41127.416666632751</c:v>
                </c:pt>
                <c:pt idx="121">
                  <c:v>41127.420138854992</c:v>
                </c:pt>
                <c:pt idx="122">
                  <c:v>41127.423611077189</c:v>
                </c:pt>
                <c:pt idx="123">
                  <c:v>41127.427083299408</c:v>
                </c:pt>
                <c:pt idx="124">
                  <c:v>41127.430555521627</c:v>
                </c:pt>
                <c:pt idx="125">
                  <c:v>41127.434027743846</c:v>
                </c:pt>
                <c:pt idx="126">
                  <c:v>41127.437499966065</c:v>
                </c:pt>
                <c:pt idx="127">
                  <c:v>41127.440972188291</c:v>
                </c:pt>
                <c:pt idx="128">
                  <c:v>41127.444444410503</c:v>
                </c:pt>
                <c:pt idx="129">
                  <c:v>41127.447916632722</c:v>
                </c:pt>
                <c:pt idx="130">
                  <c:v>41127.451388854941</c:v>
                </c:pt>
                <c:pt idx="131">
                  <c:v>41127.454861077211</c:v>
                </c:pt>
                <c:pt idx="132">
                  <c:v>41127.458333299655</c:v>
                </c:pt>
                <c:pt idx="133">
                  <c:v>41127.461805521576</c:v>
                </c:pt>
                <c:pt idx="134">
                  <c:v>41127.465277743817</c:v>
                </c:pt>
                <c:pt idx="135">
                  <c:v>41127.468749966036</c:v>
                </c:pt>
                <c:pt idx="136">
                  <c:v>41127.472222188262</c:v>
                </c:pt>
                <c:pt idx="137">
                  <c:v>41127.475694410481</c:v>
                </c:pt>
                <c:pt idx="138">
                  <c:v>41127.479166632584</c:v>
                </c:pt>
                <c:pt idx="139">
                  <c:v>41127.482638855043</c:v>
                </c:pt>
                <c:pt idx="140">
                  <c:v>41127.486111077211</c:v>
                </c:pt>
                <c:pt idx="141">
                  <c:v>41127.489583299393</c:v>
                </c:pt>
                <c:pt idx="142">
                  <c:v>41127.493055521554</c:v>
                </c:pt>
                <c:pt idx="143">
                  <c:v>41127.496527743788</c:v>
                </c:pt>
                <c:pt idx="144">
                  <c:v>41127.499999966007</c:v>
                </c:pt>
                <c:pt idx="145">
                  <c:v>41127.503472188226</c:v>
                </c:pt>
                <c:pt idx="146">
                  <c:v>41127.506944410445</c:v>
                </c:pt>
                <c:pt idx="147">
                  <c:v>41127.510416632664</c:v>
                </c:pt>
                <c:pt idx="148">
                  <c:v>41127.513888854883</c:v>
                </c:pt>
                <c:pt idx="149">
                  <c:v>41127.517361077102</c:v>
                </c:pt>
                <c:pt idx="150">
                  <c:v>41127.520833299342</c:v>
                </c:pt>
                <c:pt idx="151">
                  <c:v>41127.524305521525</c:v>
                </c:pt>
                <c:pt idx="152">
                  <c:v>41127.527777743584</c:v>
                </c:pt>
                <c:pt idx="153">
                  <c:v>41127.531249965978</c:v>
                </c:pt>
                <c:pt idx="154">
                  <c:v>41127.534722188197</c:v>
                </c:pt>
                <c:pt idx="155">
                  <c:v>41127.538194410416</c:v>
                </c:pt>
                <c:pt idx="156">
                  <c:v>41127.541666632584</c:v>
                </c:pt>
                <c:pt idx="157">
                  <c:v>41127.545138854861</c:v>
                </c:pt>
                <c:pt idx="158">
                  <c:v>41127.548611077211</c:v>
                </c:pt>
                <c:pt idx="159">
                  <c:v>41127.552083299292</c:v>
                </c:pt>
                <c:pt idx="160">
                  <c:v>41127.555555521511</c:v>
                </c:pt>
                <c:pt idx="161">
                  <c:v>41127.55902774373</c:v>
                </c:pt>
                <c:pt idx="162">
                  <c:v>41127.562499965934</c:v>
                </c:pt>
                <c:pt idx="163">
                  <c:v>41127.565972188168</c:v>
                </c:pt>
                <c:pt idx="164">
                  <c:v>41127.569444410197</c:v>
                </c:pt>
                <c:pt idx="165">
                  <c:v>41127.572916632605</c:v>
                </c:pt>
                <c:pt idx="166">
                  <c:v>41127.576388854832</c:v>
                </c:pt>
                <c:pt idx="167">
                  <c:v>41127.579861077036</c:v>
                </c:pt>
                <c:pt idx="168">
                  <c:v>41127.583333299262</c:v>
                </c:pt>
                <c:pt idx="169">
                  <c:v>41127.586805521481</c:v>
                </c:pt>
                <c:pt idx="170">
                  <c:v>41127.5902777437</c:v>
                </c:pt>
                <c:pt idx="171">
                  <c:v>41127.593749965636</c:v>
                </c:pt>
                <c:pt idx="172">
                  <c:v>41127.597222188138</c:v>
                </c:pt>
                <c:pt idx="173">
                  <c:v>41127.600694410357</c:v>
                </c:pt>
                <c:pt idx="174">
                  <c:v>41127.604166632576</c:v>
                </c:pt>
                <c:pt idx="175">
                  <c:v>41127.607638854795</c:v>
                </c:pt>
                <c:pt idx="176">
                  <c:v>41127.611111077014</c:v>
                </c:pt>
                <c:pt idx="177">
                  <c:v>41127.614583299233</c:v>
                </c:pt>
                <c:pt idx="178">
                  <c:v>41127.618055521452</c:v>
                </c:pt>
                <c:pt idx="179">
                  <c:v>41127.621527743584</c:v>
                </c:pt>
                <c:pt idx="180">
                  <c:v>41127.624999965876</c:v>
                </c:pt>
                <c:pt idx="181">
                  <c:v>41127.628472188109</c:v>
                </c:pt>
                <c:pt idx="182">
                  <c:v>41127.631944410175</c:v>
                </c:pt>
                <c:pt idx="183">
                  <c:v>41127.635416632525</c:v>
                </c:pt>
                <c:pt idx="184">
                  <c:v>41127.638888854766</c:v>
                </c:pt>
                <c:pt idx="185">
                  <c:v>41127.642361076993</c:v>
                </c:pt>
                <c:pt idx="186">
                  <c:v>41127.645833299212</c:v>
                </c:pt>
                <c:pt idx="187">
                  <c:v>41127.649305521249</c:v>
                </c:pt>
                <c:pt idx="188">
                  <c:v>41127.652777743635</c:v>
                </c:pt>
                <c:pt idx="189">
                  <c:v>41127.656249965861</c:v>
                </c:pt>
                <c:pt idx="190">
                  <c:v>41127.65972218808</c:v>
                </c:pt>
                <c:pt idx="191">
                  <c:v>41127.663194410175</c:v>
                </c:pt>
                <c:pt idx="192">
                  <c:v>41127.666666632504</c:v>
                </c:pt>
                <c:pt idx="193">
                  <c:v>41127.670138854737</c:v>
                </c:pt>
                <c:pt idx="194">
                  <c:v>41127.673611076963</c:v>
                </c:pt>
                <c:pt idx="195">
                  <c:v>41127.677083299182</c:v>
                </c:pt>
                <c:pt idx="196">
                  <c:v>41127.680555521394</c:v>
                </c:pt>
                <c:pt idx="197">
                  <c:v>41127.684027743606</c:v>
                </c:pt>
                <c:pt idx="198">
                  <c:v>41127.687499965825</c:v>
                </c:pt>
                <c:pt idx="199">
                  <c:v>41127.690972188051</c:v>
                </c:pt>
                <c:pt idx="200">
                  <c:v>41127.694444410175</c:v>
                </c:pt>
                <c:pt idx="201">
                  <c:v>41127.697916632475</c:v>
                </c:pt>
                <c:pt idx="202">
                  <c:v>41127.701388854584</c:v>
                </c:pt>
                <c:pt idx="203">
                  <c:v>41127.704861076942</c:v>
                </c:pt>
                <c:pt idx="204">
                  <c:v>41127.708333299212</c:v>
                </c:pt>
                <c:pt idx="205">
                  <c:v>41127.711805521176</c:v>
                </c:pt>
                <c:pt idx="206">
                  <c:v>41127.715277743591</c:v>
                </c:pt>
                <c:pt idx="207">
                  <c:v>41127.718749965774</c:v>
                </c:pt>
                <c:pt idx="208">
                  <c:v>41127.722222188022</c:v>
                </c:pt>
                <c:pt idx="209">
                  <c:v>41127.725694410175</c:v>
                </c:pt>
                <c:pt idx="210">
                  <c:v>41127.729166632154</c:v>
                </c:pt>
                <c:pt idx="211">
                  <c:v>41127.732638854679</c:v>
                </c:pt>
                <c:pt idx="212">
                  <c:v>41127.736111076898</c:v>
                </c:pt>
                <c:pt idx="213">
                  <c:v>41127.739583299117</c:v>
                </c:pt>
                <c:pt idx="214">
                  <c:v>41127.743055521176</c:v>
                </c:pt>
                <c:pt idx="215">
                  <c:v>41127.746527743562</c:v>
                </c:pt>
                <c:pt idx="216">
                  <c:v>41127.749999965774</c:v>
                </c:pt>
                <c:pt idx="217">
                  <c:v>41127.753472187986</c:v>
                </c:pt>
                <c:pt idx="218">
                  <c:v>41127.756944410205</c:v>
                </c:pt>
                <c:pt idx="219">
                  <c:v>41127.760416632424</c:v>
                </c:pt>
                <c:pt idx="220">
                  <c:v>41127.763888854584</c:v>
                </c:pt>
                <c:pt idx="221">
                  <c:v>41127.767361076854</c:v>
                </c:pt>
                <c:pt idx="222">
                  <c:v>41127.770833299212</c:v>
                </c:pt>
                <c:pt idx="223">
                  <c:v>41127.774305521176</c:v>
                </c:pt>
                <c:pt idx="224">
                  <c:v>41127.777777743526</c:v>
                </c:pt>
                <c:pt idx="225">
                  <c:v>41127.781249965585</c:v>
                </c:pt>
                <c:pt idx="226">
                  <c:v>41127.784722187964</c:v>
                </c:pt>
                <c:pt idx="227">
                  <c:v>41127.788194410183</c:v>
                </c:pt>
                <c:pt idx="228">
                  <c:v>41127.791666632103</c:v>
                </c:pt>
                <c:pt idx="229">
                  <c:v>41127.795138854584</c:v>
                </c:pt>
                <c:pt idx="230">
                  <c:v>41127.79861107684</c:v>
                </c:pt>
                <c:pt idx="231">
                  <c:v>41127.802083299212</c:v>
                </c:pt>
                <c:pt idx="232">
                  <c:v>41127.805555521278</c:v>
                </c:pt>
                <c:pt idx="233">
                  <c:v>41127.809027743497</c:v>
                </c:pt>
                <c:pt idx="234">
                  <c:v>41127.812499965716</c:v>
                </c:pt>
                <c:pt idx="235">
                  <c:v>41127.815972187942</c:v>
                </c:pt>
                <c:pt idx="236">
                  <c:v>41127.819444410161</c:v>
                </c:pt>
                <c:pt idx="237">
                  <c:v>41127.822916632373</c:v>
                </c:pt>
                <c:pt idx="238">
                  <c:v>41127.826388854592</c:v>
                </c:pt>
                <c:pt idx="239">
                  <c:v>41127.829861076811</c:v>
                </c:pt>
                <c:pt idx="240">
                  <c:v>41127.833333299197</c:v>
                </c:pt>
                <c:pt idx="241">
                  <c:v>41127.836805521234</c:v>
                </c:pt>
                <c:pt idx="242">
                  <c:v>41127.840277743613</c:v>
                </c:pt>
                <c:pt idx="243">
                  <c:v>41127.843749965585</c:v>
                </c:pt>
                <c:pt idx="244">
                  <c:v>41127.847222187913</c:v>
                </c:pt>
                <c:pt idx="245">
                  <c:v>41127.850694410212</c:v>
                </c:pt>
                <c:pt idx="246">
                  <c:v>41127.854166632344</c:v>
                </c:pt>
                <c:pt idx="247">
                  <c:v>41127.857638854613</c:v>
                </c:pt>
                <c:pt idx="248">
                  <c:v>41127.861111076782</c:v>
                </c:pt>
                <c:pt idx="249">
                  <c:v>41127.864583299161</c:v>
                </c:pt>
                <c:pt idx="250">
                  <c:v>41127.86805552122</c:v>
                </c:pt>
                <c:pt idx="251">
                  <c:v>41127.871527743438</c:v>
                </c:pt>
                <c:pt idx="252">
                  <c:v>41127.874999965657</c:v>
                </c:pt>
                <c:pt idx="253">
                  <c:v>41127.878472187891</c:v>
                </c:pt>
                <c:pt idx="254">
                  <c:v>41127.881944410095</c:v>
                </c:pt>
                <c:pt idx="255">
                  <c:v>41127.885416632314</c:v>
                </c:pt>
                <c:pt idx="256">
                  <c:v>41127.888888854613</c:v>
                </c:pt>
                <c:pt idx="257">
                  <c:v>41127.892361076752</c:v>
                </c:pt>
                <c:pt idx="258">
                  <c:v>41127.895833299146</c:v>
                </c:pt>
                <c:pt idx="259">
                  <c:v>41127.899305521176</c:v>
                </c:pt>
                <c:pt idx="260">
                  <c:v>41127.902777743409</c:v>
                </c:pt>
                <c:pt idx="261">
                  <c:v>41127.906249965628</c:v>
                </c:pt>
                <c:pt idx="262">
                  <c:v>41127.909722187826</c:v>
                </c:pt>
                <c:pt idx="263">
                  <c:v>41127.913194410066</c:v>
                </c:pt>
                <c:pt idx="264">
                  <c:v>41127.916666632285</c:v>
                </c:pt>
                <c:pt idx="265">
                  <c:v>41127.920138854512</c:v>
                </c:pt>
                <c:pt idx="266">
                  <c:v>41127.923611076723</c:v>
                </c:pt>
                <c:pt idx="267">
                  <c:v>41127.927083298942</c:v>
                </c:pt>
                <c:pt idx="268">
                  <c:v>41127.930555521161</c:v>
                </c:pt>
                <c:pt idx="269">
                  <c:v>41127.93402774338</c:v>
                </c:pt>
                <c:pt idx="270">
                  <c:v>41127.937499965585</c:v>
                </c:pt>
                <c:pt idx="271">
                  <c:v>41127.940972187818</c:v>
                </c:pt>
                <c:pt idx="272">
                  <c:v>41127.944444410037</c:v>
                </c:pt>
                <c:pt idx="273">
                  <c:v>41127.947916632256</c:v>
                </c:pt>
                <c:pt idx="274">
                  <c:v>41127.951388854483</c:v>
                </c:pt>
                <c:pt idx="275">
                  <c:v>41127.954861076869</c:v>
                </c:pt>
                <c:pt idx="276">
                  <c:v>41127.958333299241</c:v>
                </c:pt>
                <c:pt idx="277">
                  <c:v>41127.961805521125</c:v>
                </c:pt>
                <c:pt idx="278">
                  <c:v>41127.965277743351</c:v>
                </c:pt>
                <c:pt idx="279">
                  <c:v>41127.96874996557</c:v>
                </c:pt>
                <c:pt idx="280">
                  <c:v>41127.972222187789</c:v>
                </c:pt>
                <c:pt idx="281">
                  <c:v>41127.975694410008</c:v>
                </c:pt>
                <c:pt idx="282">
                  <c:v>41127.979166632176</c:v>
                </c:pt>
                <c:pt idx="283">
                  <c:v>41127.982638854613</c:v>
                </c:pt>
                <c:pt idx="284">
                  <c:v>41127.986111076825</c:v>
                </c:pt>
                <c:pt idx="285">
                  <c:v>41127.989583299088</c:v>
                </c:pt>
                <c:pt idx="286">
                  <c:v>41127.993055521074</c:v>
                </c:pt>
                <c:pt idx="287">
                  <c:v>41127.996527743322</c:v>
                </c:pt>
              </c:numCache>
            </c:numRef>
          </c:cat>
          <c:val>
            <c:numRef>
              <c:f>Calculation!$CA$4:$CA$291</c:f>
              <c:numCache>
                <c:formatCode>General</c:formatCode>
                <c:ptCount val="288"/>
                <c:pt idx="0">
                  <c:v>0.15100000000000041</c:v>
                </c:pt>
                <c:pt idx="1">
                  <c:v>0.125</c:v>
                </c:pt>
                <c:pt idx="2">
                  <c:v>8.1000000000000016E-2</c:v>
                </c:pt>
                <c:pt idx="3">
                  <c:v>0.125</c:v>
                </c:pt>
                <c:pt idx="4">
                  <c:v>9.3000000000000221E-2</c:v>
                </c:pt>
                <c:pt idx="5">
                  <c:v>0.14500000000000021</c:v>
                </c:pt>
                <c:pt idx="6">
                  <c:v>0.18100000000000024</c:v>
                </c:pt>
                <c:pt idx="7">
                  <c:v>0.19600000000000004</c:v>
                </c:pt>
                <c:pt idx="8">
                  <c:v>0.15200000000000041</c:v>
                </c:pt>
                <c:pt idx="9">
                  <c:v>6.3000000000000014E-2</c:v>
                </c:pt>
                <c:pt idx="10">
                  <c:v>6.9000000000000047E-2</c:v>
                </c:pt>
                <c:pt idx="11">
                  <c:v>0.16400000000000003</c:v>
                </c:pt>
                <c:pt idx="12">
                  <c:v>7.400000000000001E-2</c:v>
                </c:pt>
                <c:pt idx="13">
                  <c:v>0.10500000000000002</c:v>
                </c:pt>
                <c:pt idx="14">
                  <c:v>8.0000000000000057E-2</c:v>
                </c:pt>
                <c:pt idx="15">
                  <c:v>8.300000000000006E-2</c:v>
                </c:pt>
                <c:pt idx="16">
                  <c:v>0.127</c:v>
                </c:pt>
                <c:pt idx="17">
                  <c:v>6.4000000000000126E-2</c:v>
                </c:pt>
                <c:pt idx="18">
                  <c:v>9.900000000000006E-2</c:v>
                </c:pt>
                <c:pt idx="19">
                  <c:v>6.9000000000000047E-2</c:v>
                </c:pt>
                <c:pt idx="20">
                  <c:v>7.8000000000000028E-2</c:v>
                </c:pt>
                <c:pt idx="21">
                  <c:v>7.1000000000000008E-2</c:v>
                </c:pt>
                <c:pt idx="22">
                  <c:v>8.8000000000000078E-2</c:v>
                </c:pt>
                <c:pt idx="23">
                  <c:v>0.20100000000000001</c:v>
                </c:pt>
                <c:pt idx="24">
                  <c:v>6.0000000000000039E-2</c:v>
                </c:pt>
                <c:pt idx="25">
                  <c:v>9.800000000000024E-2</c:v>
                </c:pt>
                <c:pt idx="26">
                  <c:v>0.15300000000000041</c:v>
                </c:pt>
                <c:pt idx="27">
                  <c:v>5.6000000000000008E-2</c:v>
                </c:pt>
                <c:pt idx="28">
                  <c:v>3.7000000000000005E-2</c:v>
                </c:pt>
                <c:pt idx="29">
                  <c:v>5.6000000000000008E-2</c:v>
                </c:pt>
                <c:pt idx="30">
                  <c:v>2.3000000000000003E-2</c:v>
                </c:pt>
                <c:pt idx="31">
                  <c:v>2.1000000000000015E-2</c:v>
                </c:pt>
                <c:pt idx="32">
                  <c:v>4.3000000000000003E-2</c:v>
                </c:pt>
                <c:pt idx="33">
                  <c:v>6.6000000000000003E-2</c:v>
                </c:pt>
                <c:pt idx="34">
                  <c:v>0.16200000000000003</c:v>
                </c:pt>
                <c:pt idx="35">
                  <c:v>5.5000000000000021E-2</c:v>
                </c:pt>
                <c:pt idx="36">
                  <c:v>0.128</c:v>
                </c:pt>
                <c:pt idx="37">
                  <c:v>5.3000000000000019E-2</c:v>
                </c:pt>
                <c:pt idx="38">
                  <c:v>7.9000000000000306E-2</c:v>
                </c:pt>
                <c:pt idx="39">
                  <c:v>5.3000000000000019E-2</c:v>
                </c:pt>
                <c:pt idx="40">
                  <c:v>3.8000000000000006E-2</c:v>
                </c:pt>
                <c:pt idx="41">
                  <c:v>3.9000000000000021E-2</c:v>
                </c:pt>
                <c:pt idx="42">
                  <c:v>0.15000000000000024</c:v>
                </c:pt>
                <c:pt idx="43">
                  <c:v>0.23</c:v>
                </c:pt>
                <c:pt idx="44">
                  <c:v>9.800000000000024E-2</c:v>
                </c:pt>
                <c:pt idx="45">
                  <c:v>0.13900000000000001</c:v>
                </c:pt>
                <c:pt idx="46">
                  <c:v>6.9000000000000047E-2</c:v>
                </c:pt>
                <c:pt idx="47">
                  <c:v>0.18900000000000061</c:v>
                </c:pt>
                <c:pt idx="48">
                  <c:v>0.10299999999999998</c:v>
                </c:pt>
                <c:pt idx="49">
                  <c:v>6.3000000000000014E-2</c:v>
                </c:pt>
                <c:pt idx="50">
                  <c:v>7.3000000000000023E-2</c:v>
                </c:pt>
                <c:pt idx="51">
                  <c:v>0.15800000000000061</c:v>
                </c:pt>
                <c:pt idx="52">
                  <c:v>0.11700000000000003</c:v>
                </c:pt>
                <c:pt idx="53">
                  <c:v>0.11400000000000002</c:v>
                </c:pt>
                <c:pt idx="54">
                  <c:v>0.11899999999999999</c:v>
                </c:pt>
                <c:pt idx="55">
                  <c:v>0.14100000000000001</c:v>
                </c:pt>
                <c:pt idx="56">
                  <c:v>0.13800000000000001</c:v>
                </c:pt>
                <c:pt idx="57">
                  <c:v>9.900000000000006E-2</c:v>
                </c:pt>
                <c:pt idx="58">
                  <c:v>0.14400000000000004</c:v>
                </c:pt>
                <c:pt idx="59">
                  <c:v>0.10900000000000012</c:v>
                </c:pt>
                <c:pt idx="60">
                  <c:v>0.22000000000000003</c:v>
                </c:pt>
                <c:pt idx="61">
                  <c:v>8.500000000000002E-2</c:v>
                </c:pt>
                <c:pt idx="62">
                  <c:v>0.13800000000000001</c:v>
                </c:pt>
                <c:pt idx="63">
                  <c:v>7.7000000000000013E-2</c:v>
                </c:pt>
                <c:pt idx="64">
                  <c:v>0.125</c:v>
                </c:pt>
                <c:pt idx="65">
                  <c:v>0.128</c:v>
                </c:pt>
                <c:pt idx="66">
                  <c:v>0.15300000000000041</c:v>
                </c:pt>
                <c:pt idx="67">
                  <c:v>0.13400000000000001</c:v>
                </c:pt>
                <c:pt idx="68">
                  <c:v>0.17100000000000001</c:v>
                </c:pt>
                <c:pt idx="69">
                  <c:v>0.18300000000000041</c:v>
                </c:pt>
                <c:pt idx="70">
                  <c:v>0.18400000000000041</c:v>
                </c:pt>
                <c:pt idx="71">
                  <c:v>0.20800000000000021</c:v>
                </c:pt>
                <c:pt idx="72">
                  <c:v>0.18900000000000061</c:v>
                </c:pt>
                <c:pt idx="73">
                  <c:v>0.28300000000000008</c:v>
                </c:pt>
                <c:pt idx="74">
                  <c:v>0.15100000000000041</c:v>
                </c:pt>
                <c:pt idx="75">
                  <c:v>0.19300000000000003</c:v>
                </c:pt>
                <c:pt idx="76">
                  <c:v>9.7000000000000017E-2</c:v>
                </c:pt>
                <c:pt idx="77">
                  <c:v>0.253</c:v>
                </c:pt>
                <c:pt idx="78">
                  <c:v>0.15700000000000044</c:v>
                </c:pt>
                <c:pt idx="79">
                  <c:v>0.30900000000000116</c:v>
                </c:pt>
                <c:pt idx="80">
                  <c:v>0.35400000000000031</c:v>
                </c:pt>
                <c:pt idx="81">
                  <c:v>0.39200000000000151</c:v>
                </c:pt>
                <c:pt idx="82">
                  <c:v>0.38500000000000134</c:v>
                </c:pt>
                <c:pt idx="83">
                  <c:v>0.38100000000000134</c:v>
                </c:pt>
                <c:pt idx="84">
                  <c:v>0.36600000000000038</c:v>
                </c:pt>
                <c:pt idx="85">
                  <c:v>0.4</c:v>
                </c:pt>
                <c:pt idx="86">
                  <c:v>0.36700000000000038</c:v>
                </c:pt>
                <c:pt idx="87">
                  <c:v>0.42600000000000032</c:v>
                </c:pt>
                <c:pt idx="88">
                  <c:v>0.39900000000000152</c:v>
                </c:pt>
                <c:pt idx="89">
                  <c:v>0.38200000000000134</c:v>
                </c:pt>
                <c:pt idx="90">
                  <c:v>0.42000000000000032</c:v>
                </c:pt>
                <c:pt idx="91">
                  <c:v>0.35900000000000032</c:v>
                </c:pt>
                <c:pt idx="92">
                  <c:v>0.68800000000000006</c:v>
                </c:pt>
                <c:pt idx="93">
                  <c:v>0.45300000000000001</c:v>
                </c:pt>
                <c:pt idx="94">
                  <c:v>0.44800000000000006</c:v>
                </c:pt>
                <c:pt idx="95">
                  <c:v>0.40500000000000008</c:v>
                </c:pt>
                <c:pt idx="96">
                  <c:v>0.28500000000000031</c:v>
                </c:pt>
                <c:pt idx="97">
                  <c:v>0.33100000000000152</c:v>
                </c:pt>
                <c:pt idx="98">
                  <c:v>0.37400000000000116</c:v>
                </c:pt>
                <c:pt idx="99">
                  <c:v>0.38000000000000134</c:v>
                </c:pt>
                <c:pt idx="100">
                  <c:v>0.42000000000000032</c:v>
                </c:pt>
                <c:pt idx="101">
                  <c:v>0.45</c:v>
                </c:pt>
                <c:pt idx="102">
                  <c:v>0.52800000000000002</c:v>
                </c:pt>
                <c:pt idx="103">
                  <c:v>0.39700000000000152</c:v>
                </c:pt>
                <c:pt idx="104">
                  <c:v>0.43100000000000038</c:v>
                </c:pt>
                <c:pt idx="105">
                  <c:v>0.46200000000000002</c:v>
                </c:pt>
                <c:pt idx="106">
                  <c:v>0.45200000000000001</c:v>
                </c:pt>
                <c:pt idx="107">
                  <c:v>0.44600000000000006</c:v>
                </c:pt>
                <c:pt idx="108">
                  <c:v>0.41400000000000031</c:v>
                </c:pt>
                <c:pt idx="109">
                  <c:v>0.49800000000000116</c:v>
                </c:pt>
                <c:pt idx="110">
                  <c:v>0.38700000000000134</c:v>
                </c:pt>
                <c:pt idx="111">
                  <c:v>0.43700000000000117</c:v>
                </c:pt>
                <c:pt idx="112">
                  <c:v>0.43900000000000117</c:v>
                </c:pt>
                <c:pt idx="113">
                  <c:v>0.37400000000000116</c:v>
                </c:pt>
                <c:pt idx="114">
                  <c:v>0.49600000000000088</c:v>
                </c:pt>
                <c:pt idx="115">
                  <c:v>0.38100000000000134</c:v>
                </c:pt>
                <c:pt idx="116">
                  <c:v>0.45300000000000001</c:v>
                </c:pt>
                <c:pt idx="117">
                  <c:v>0.22000000000000003</c:v>
                </c:pt>
                <c:pt idx="118">
                  <c:v>0.47000000000000008</c:v>
                </c:pt>
                <c:pt idx="119">
                  <c:v>0.39600000000000152</c:v>
                </c:pt>
                <c:pt idx="120">
                  <c:v>0.41800000000000032</c:v>
                </c:pt>
                <c:pt idx="121">
                  <c:v>0.42200000000000032</c:v>
                </c:pt>
                <c:pt idx="122">
                  <c:v>0.45700000000000002</c:v>
                </c:pt>
                <c:pt idx="123">
                  <c:v>0.48100000000000032</c:v>
                </c:pt>
                <c:pt idx="124">
                  <c:v>0.41900000000000032</c:v>
                </c:pt>
                <c:pt idx="125">
                  <c:v>0.30200000000000032</c:v>
                </c:pt>
                <c:pt idx="126">
                  <c:v>0.29000000000000031</c:v>
                </c:pt>
                <c:pt idx="127">
                  <c:v>0.30200000000000032</c:v>
                </c:pt>
                <c:pt idx="128">
                  <c:v>0.43400000000000116</c:v>
                </c:pt>
                <c:pt idx="129">
                  <c:v>0.46300000000000002</c:v>
                </c:pt>
                <c:pt idx="130">
                  <c:v>0.35400000000000031</c:v>
                </c:pt>
                <c:pt idx="131">
                  <c:v>0.42000000000000032</c:v>
                </c:pt>
                <c:pt idx="132">
                  <c:v>0.39600000000000152</c:v>
                </c:pt>
                <c:pt idx="133">
                  <c:v>0.46200000000000002</c:v>
                </c:pt>
                <c:pt idx="134">
                  <c:v>0.34400000000000014</c:v>
                </c:pt>
                <c:pt idx="135">
                  <c:v>0.47900000000000031</c:v>
                </c:pt>
                <c:pt idx="136">
                  <c:v>0.42600000000000032</c:v>
                </c:pt>
                <c:pt idx="137">
                  <c:v>0.28000000000000008</c:v>
                </c:pt>
                <c:pt idx="138">
                  <c:v>0.45800000000000002</c:v>
                </c:pt>
                <c:pt idx="139">
                  <c:v>0.49400000000000038</c:v>
                </c:pt>
                <c:pt idx="140">
                  <c:v>0.38800000000000134</c:v>
                </c:pt>
                <c:pt idx="141">
                  <c:v>0.47500000000000031</c:v>
                </c:pt>
                <c:pt idx="142">
                  <c:v>0.36700000000000038</c:v>
                </c:pt>
                <c:pt idx="143">
                  <c:v>0.39700000000000152</c:v>
                </c:pt>
                <c:pt idx="144">
                  <c:v>0.46300000000000002</c:v>
                </c:pt>
                <c:pt idx="145">
                  <c:v>0.40700000000000008</c:v>
                </c:pt>
                <c:pt idx="146">
                  <c:v>0.37200000000000116</c:v>
                </c:pt>
                <c:pt idx="147">
                  <c:v>0.41600000000000031</c:v>
                </c:pt>
                <c:pt idx="148">
                  <c:v>0.39600000000000152</c:v>
                </c:pt>
                <c:pt idx="149">
                  <c:v>0.54600000000000004</c:v>
                </c:pt>
                <c:pt idx="150">
                  <c:v>0.42800000000000032</c:v>
                </c:pt>
                <c:pt idx="151">
                  <c:v>0.46200000000000002</c:v>
                </c:pt>
                <c:pt idx="152">
                  <c:v>0.23</c:v>
                </c:pt>
                <c:pt idx="153">
                  <c:v>0.125</c:v>
                </c:pt>
                <c:pt idx="154">
                  <c:v>0.42400000000000032</c:v>
                </c:pt>
                <c:pt idx="155">
                  <c:v>0.15200000000000041</c:v>
                </c:pt>
                <c:pt idx="156">
                  <c:v>0.21300000000000024</c:v>
                </c:pt>
                <c:pt idx="157">
                  <c:v>9.3000000000000221E-2</c:v>
                </c:pt>
                <c:pt idx="158">
                  <c:v>0.39700000000000152</c:v>
                </c:pt>
                <c:pt idx="159">
                  <c:v>0.53700000000000003</c:v>
                </c:pt>
                <c:pt idx="160">
                  <c:v>0.49600000000000088</c:v>
                </c:pt>
                <c:pt idx="161">
                  <c:v>0.41700000000000031</c:v>
                </c:pt>
                <c:pt idx="162">
                  <c:v>0.38100000000000134</c:v>
                </c:pt>
                <c:pt idx="163">
                  <c:v>0.45700000000000002</c:v>
                </c:pt>
                <c:pt idx="164">
                  <c:v>8.6000000000000035E-2</c:v>
                </c:pt>
                <c:pt idx="165">
                  <c:v>0.30200000000000032</c:v>
                </c:pt>
                <c:pt idx="166">
                  <c:v>0.39300000000000151</c:v>
                </c:pt>
                <c:pt idx="167">
                  <c:v>0.129</c:v>
                </c:pt>
                <c:pt idx="168">
                  <c:v>0.125</c:v>
                </c:pt>
                <c:pt idx="169">
                  <c:v>0.35800000000000032</c:v>
                </c:pt>
                <c:pt idx="170">
                  <c:v>0.43100000000000038</c:v>
                </c:pt>
                <c:pt idx="171">
                  <c:v>0.11400000000000002</c:v>
                </c:pt>
                <c:pt idx="172">
                  <c:v>0.10800000000000012</c:v>
                </c:pt>
                <c:pt idx="173">
                  <c:v>0.35900000000000032</c:v>
                </c:pt>
                <c:pt idx="174">
                  <c:v>0.12100000000000002</c:v>
                </c:pt>
                <c:pt idx="175">
                  <c:v>0.31000000000000116</c:v>
                </c:pt>
                <c:pt idx="176">
                  <c:v>0.32000000000000134</c:v>
                </c:pt>
                <c:pt idx="177">
                  <c:v>0.10100000000000002</c:v>
                </c:pt>
                <c:pt idx="178">
                  <c:v>0.28400000000000031</c:v>
                </c:pt>
                <c:pt idx="179">
                  <c:v>0.35200000000000031</c:v>
                </c:pt>
                <c:pt idx="180">
                  <c:v>0.11300000000000002</c:v>
                </c:pt>
                <c:pt idx="181">
                  <c:v>0.29400000000000032</c:v>
                </c:pt>
                <c:pt idx="182">
                  <c:v>0.11400000000000002</c:v>
                </c:pt>
                <c:pt idx="183">
                  <c:v>8.4000000000000061E-2</c:v>
                </c:pt>
                <c:pt idx="184">
                  <c:v>6.4000000000000126E-2</c:v>
                </c:pt>
                <c:pt idx="185">
                  <c:v>0.11000000000000001</c:v>
                </c:pt>
                <c:pt idx="186">
                  <c:v>8.7000000000000022E-2</c:v>
                </c:pt>
                <c:pt idx="187">
                  <c:v>0.35700000000000032</c:v>
                </c:pt>
                <c:pt idx="188">
                  <c:v>0.14200000000000004</c:v>
                </c:pt>
                <c:pt idx="189">
                  <c:v>0.53800000000000003</c:v>
                </c:pt>
                <c:pt idx="190">
                  <c:v>0.48600000000000032</c:v>
                </c:pt>
                <c:pt idx="191">
                  <c:v>0.51200000000000001</c:v>
                </c:pt>
                <c:pt idx="192">
                  <c:v>0.22300000000000003</c:v>
                </c:pt>
                <c:pt idx="193">
                  <c:v>0.54200000000000004</c:v>
                </c:pt>
                <c:pt idx="194">
                  <c:v>0.12100000000000002</c:v>
                </c:pt>
                <c:pt idx="195">
                  <c:v>0.34200000000000014</c:v>
                </c:pt>
                <c:pt idx="196">
                  <c:v>0.27900000000000008</c:v>
                </c:pt>
                <c:pt idx="197">
                  <c:v>0.55600000000000005</c:v>
                </c:pt>
                <c:pt idx="198">
                  <c:v>0.61200000000000065</c:v>
                </c:pt>
                <c:pt idx="199">
                  <c:v>0.56000000000000005</c:v>
                </c:pt>
                <c:pt idx="200">
                  <c:v>0.52900000000000003</c:v>
                </c:pt>
                <c:pt idx="201">
                  <c:v>0.39200000000000151</c:v>
                </c:pt>
                <c:pt idx="202">
                  <c:v>0.17700000000000021</c:v>
                </c:pt>
                <c:pt idx="203">
                  <c:v>0.13</c:v>
                </c:pt>
                <c:pt idx="204">
                  <c:v>0.50900000000000001</c:v>
                </c:pt>
                <c:pt idx="205">
                  <c:v>0.40700000000000008</c:v>
                </c:pt>
                <c:pt idx="206">
                  <c:v>0.39300000000000151</c:v>
                </c:pt>
                <c:pt idx="207">
                  <c:v>0.10100000000000002</c:v>
                </c:pt>
                <c:pt idx="208">
                  <c:v>0.16900000000000004</c:v>
                </c:pt>
                <c:pt idx="209">
                  <c:v>0.44600000000000006</c:v>
                </c:pt>
                <c:pt idx="210">
                  <c:v>0.43700000000000117</c:v>
                </c:pt>
                <c:pt idx="211">
                  <c:v>0.36200000000000032</c:v>
                </c:pt>
                <c:pt idx="212">
                  <c:v>0.255</c:v>
                </c:pt>
                <c:pt idx="213">
                  <c:v>0.46700000000000008</c:v>
                </c:pt>
                <c:pt idx="214">
                  <c:v>0.41400000000000031</c:v>
                </c:pt>
                <c:pt idx="215">
                  <c:v>0.26300000000000001</c:v>
                </c:pt>
                <c:pt idx="216">
                  <c:v>0.51300000000000001</c:v>
                </c:pt>
                <c:pt idx="217">
                  <c:v>0.39300000000000151</c:v>
                </c:pt>
                <c:pt idx="218">
                  <c:v>0.40400000000000008</c:v>
                </c:pt>
                <c:pt idx="219">
                  <c:v>0.55100000000000005</c:v>
                </c:pt>
                <c:pt idx="220">
                  <c:v>0.59900000000000009</c:v>
                </c:pt>
                <c:pt idx="221">
                  <c:v>0.48000000000000032</c:v>
                </c:pt>
                <c:pt idx="222">
                  <c:v>0.48500000000000032</c:v>
                </c:pt>
                <c:pt idx="223">
                  <c:v>0.43200000000000038</c:v>
                </c:pt>
                <c:pt idx="224">
                  <c:v>0.50900000000000001</c:v>
                </c:pt>
                <c:pt idx="225">
                  <c:v>0.59800000000000009</c:v>
                </c:pt>
                <c:pt idx="226">
                  <c:v>0.61200000000000065</c:v>
                </c:pt>
                <c:pt idx="227">
                  <c:v>0.51400000000000001</c:v>
                </c:pt>
                <c:pt idx="228">
                  <c:v>0.56100000000000005</c:v>
                </c:pt>
                <c:pt idx="229">
                  <c:v>0.46</c:v>
                </c:pt>
                <c:pt idx="230">
                  <c:v>0.49900000000000116</c:v>
                </c:pt>
                <c:pt idx="231">
                  <c:v>0.45600000000000002</c:v>
                </c:pt>
                <c:pt idx="232">
                  <c:v>0.18000000000000024</c:v>
                </c:pt>
                <c:pt idx="233">
                  <c:v>0.62700000000000256</c:v>
                </c:pt>
                <c:pt idx="234">
                  <c:v>0.43300000000000038</c:v>
                </c:pt>
                <c:pt idx="235">
                  <c:v>0.45300000000000001</c:v>
                </c:pt>
                <c:pt idx="236">
                  <c:v>0.44800000000000006</c:v>
                </c:pt>
                <c:pt idx="237">
                  <c:v>0.46500000000000002</c:v>
                </c:pt>
                <c:pt idx="238">
                  <c:v>0.11100000000000002</c:v>
                </c:pt>
                <c:pt idx="239">
                  <c:v>0.12300000000000012</c:v>
                </c:pt>
                <c:pt idx="240">
                  <c:v>0.59000000000000008</c:v>
                </c:pt>
                <c:pt idx="241">
                  <c:v>0.10199999999999998</c:v>
                </c:pt>
                <c:pt idx="242">
                  <c:v>0.16900000000000004</c:v>
                </c:pt>
                <c:pt idx="243">
                  <c:v>0.14500000000000021</c:v>
                </c:pt>
                <c:pt idx="244">
                  <c:v>0.61200000000000065</c:v>
                </c:pt>
                <c:pt idx="245">
                  <c:v>0.52100000000000002</c:v>
                </c:pt>
                <c:pt idx="246">
                  <c:v>0.15400000000000041</c:v>
                </c:pt>
                <c:pt idx="247">
                  <c:v>0.20900000000000021</c:v>
                </c:pt>
                <c:pt idx="248">
                  <c:v>0.23600000000000004</c:v>
                </c:pt>
                <c:pt idx="249">
                  <c:v>0.60200000000000065</c:v>
                </c:pt>
                <c:pt idx="250">
                  <c:v>0.63700000000000256</c:v>
                </c:pt>
                <c:pt idx="251">
                  <c:v>0.64000000000000268</c:v>
                </c:pt>
                <c:pt idx="252">
                  <c:v>0.59300000000000008</c:v>
                </c:pt>
                <c:pt idx="253">
                  <c:v>0.53300000000000003</c:v>
                </c:pt>
                <c:pt idx="254">
                  <c:v>0.58400000000000007</c:v>
                </c:pt>
                <c:pt idx="255">
                  <c:v>0.53300000000000003</c:v>
                </c:pt>
                <c:pt idx="256">
                  <c:v>0.52800000000000002</c:v>
                </c:pt>
                <c:pt idx="257">
                  <c:v>0.63600000000000256</c:v>
                </c:pt>
                <c:pt idx="258">
                  <c:v>0.34000000000000008</c:v>
                </c:pt>
                <c:pt idx="259">
                  <c:v>0.39900000000000152</c:v>
                </c:pt>
                <c:pt idx="260">
                  <c:v>0.40300000000000002</c:v>
                </c:pt>
                <c:pt idx="261">
                  <c:v>0.63100000000000256</c:v>
                </c:pt>
                <c:pt idx="262">
                  <c:v>0.56399999999999995</c:v>
                </c:pt>
                <c:pt idx="263">
                  <c:v>0.42700000000000032</c:v>
                </c:pt>
                <c:pt idx="264">
                  <c:v>0.46800000000000008</c:v>
                </c:pt>
                <c:pt idx="265">
                  <c:v>0.48400000000000032</c:v>
                </c:pt>
                <c:pt idx="266">
                  <c:v>0.32900000000000146</c:v>
                </c:pt>
                <c:pt idx="267">
                  <c:v>0.52400000000000002</c:v>
                </c:pt>
                <c:pt idx="268">
                  <c:v>0.47500000000000031</c:v>
                </c:pt>
                <c:pt idx="269">
                  <c:v>0.46100000000000002</c:v>
                </c:pt>
                <c:pt idx="270">
                  <c:v>0.43500000000000116</c:v>
                </c:pt>
                <c:pt idx="271">
                  <c:v>0.42700000000000032</c:v>
                </c:pt>
                <c:pt idx="272">
                  <c:v>0.36000000000000032</c:v>
                </c:pt>
                <c:pt idx="273">
                  <c:v>0.41300000000000031</c:v>
                </c:pt>
                <c:pt idx="274">
                  <c:v>0.46400000000000002</c:v>
                </c:pt>
                <c:pt idx="275">
                  <c:v>0.42000000000000032</c:v>
                </c:pt>
                <c:pt idx="276">
                  <c:v>0.45600000000000002</c:v>
                </c:pt>
                <c:pt idx="277">
                  <c:v>0.48400000000000032</c:v>
                </c:pt>
                <c:pt idx="278">
                  <c:v>0.37800000000000117</c:v>
                </c:pt>
                <c:pt idx="279">
                  <c:v>0.40500000000000008</c:v>
                </c:pt>
                <c:pt idx="280">
                  <c:v>0.11700000000000003</c:v>
                </c:pt>
                <c:pt idx="281">
                  <c:v>0.37900000000000128</c:v>
                </c:pt>
                <c:pt idx="282">
                  <c:v>0.38800000000000134</c:v>
                </c:pt>
                <c:pt idx="283">
                  <c:v>9.2000000000000026E-2</c:v>
                </c:pt>
                <c:pt idx="284">
                  <c:v>6.5000000000000016E-2</c:v>
                </c:pt>
                <c:pt idx="285">
                  <c:v>0.55800000000000005</c:v>
                </c:pt>
                <c:pt idx="286">
                  <c:v>0.46500000000000002</c:v>
                </c:pt>
                <c:pt idx="287">
                  <c:v>0.48100000000000032</c:v>
                </c:pt>
              </c:numCache>
            </c:numRef>
          </c:val>
          <c:smooth val="0"/>
        </c:ser>
        <c:ser>
          <c:idx val="5"/>
          <c:order val="4"/>
          <c:tx>
            <c:strRef>
              <c:f>Calculation!$CB$3</c:f>
              <c:strCache>
                <c:ptCount val="1"/>
                <c:pt idx="0">
                  <c:v>Tuesday</c:v>
                </c:pt>
              </c:strCache>
            </c:strRef>
          </c:tx>
          <c:spPr>
            <a:ln w="38100">
              <a:solidFill>
                <a:srgbClr val="FF0000"/>
              </a:solidFill>
            </a:ln>
          </c:spPr>
          <c:marker>
            <c:symbol val="none"/>
          </c:marker>
          <c:cat>
            <c:numRef>
              <c:f>Calculation!$BJ$4:$BJ$291</c:f>
              <c:numCache>
                <c:formatCode>m/d/yyyy\ h:mm</c:formatCode>
                <c:ptCount val="288"/>
                <c:pt idx="0">
                  <c:v>41126.999999966472</c:v>
                </c:pt>
                <c:pt idx="1">
                  <c:v>41127.003472188684</c:v>
                </c:pt>
                <c:pt idx="2">
                  <c:v>41127.00694441091</c:v>
                </c:pt>
                <c:pt idx="3">
                  <c:v>41127.010416633129</c:v>
                </c:pt>
                <c:pt idx="4">
                  <c:v>41127.013888855334</c:v>
                </c:pt>
                <c:pt idx="5">
                  <c:v>41127.017361077567</c:v>
                </c:pt>
                <c:pt idx="6">
                  <c:v>41127.020833299954</c:v>
                </c:pt>
                <c:pt idx="7">
                  <c:v>41127.024305522005</c:v>
                </c:pt>
                <c:pt idx="8">
                  <c:v>41127.027777744224</c:v>
                </c:pt>
                <c:pt idx="9">
                  <c:v>41127.031249966436</c:v>
                </c:pt>
                <c:pt idx="10">
                  <c:v>41127.034722188655</c:v>
                </c:pt>
                <c:pt idx="11">
                  <c:v>41127.038194410881</c:v>
                </c:pt>
                <c:pt idx="12">
                  <c:v>41127.041666632984</c:v>
                </c:pt>
                <c:pt idx="13">
                  <c:v>41127.045138855305</c:v>
                </c:pt>
                <c:pt idx="14">
                  <c:v>41127.048611077611</c:v>
                </c:pt>
                <c:pt idx="15">
                  <c:v>41127.052083299917</c:v>
                </c:pt>
                <c:pt idx="16">
                  <c:v>41127.055555521983</c:v>
                </c:pt>
                <c:pt idx="17">
                  <c:v>41127.059027744202</c:v>
                </c:pt>
                <c:pt idx="18">
                  <c:v>41127.062499966414</c:v>
                </c:pt>
                <c:pt idx="19">
                  <c:v>41127.065972188626</c:v>
                </c:pt>
                <c:pt idx="20">
                  <c:v>41127.069444410685</c:v>
                </c:pt>
                <c:pt idx="21">
                  <c:v>41127.072916633071</c:v>
                </c:pt>
                <c:pt idx="22">
                  <c:v>41127.076388855276</c:v>
                </c:pt>
                <c:pt idx="23">
                  <c:v>41127.079861077509</c:v>
                </c:pt>
                <c:pt idx="24">
                  <c:v>41127.083333299743</c:v>
                </c:pt>
                <c:pt idx="25">
                  <c:v>41127.086805521947</c:v>
                </c:pt>
                <c:pt idx="26">
                  <c:v>41127.090277744202</c:v>
                </c:pt>
                <c:pt idx="27">
                  <c:v>41127.093749966174</c:v>
                </c:pt>
                <c:pt idx="28">
                  <c:v>41127.097222188604</c:v>
                </c:pt>
                <c:pt idx="29">
                  <c:v>41127.100694410823</c:v>
                </c:pt>
                <c:pt idx="30">
                  <c:v>41127.104166632984</c:v>
                </c:pt>
                <c:pt idx="31">
                  <c:v>41127.107638855254</c:v>
                </c:pt>
                <c:pt idx="32">
                  <c:v>41127.11111107748</c:v>
                </c:pt>
                <c:pt idx="33">
                  <c:v>41127.114583299699</c:v>
                </c:pt>
                <c:pt idx="34">
                  <c:v>41127.118055521918</c:v>
                </c:pt>
                <c:pt idx="35">
                  <c:v>41127.121527744137</c:v>
                </c:pt>
                <c:pt idx="36">
                  <c:v>41127.124999966356</c:v>
                </c:pt>
                <c:pt idx="37">
                  <c:v>41127.128472188582</c:v>
                </c:pt>
                <c:pt idx="38">
                  <c:v>41127.131944410605</c:v>
                </c:pt>
                <c:pt idx="39">
                  <c:v>41127.135416632984</c:v>
                </c:pt>
                <c:pt idx="40">
                  <c:v>41127.138888855225</c:v>
                </c:pt>
                <c:pt idx="41">
                  <c:v>41127.142361077451</c:v>
                </c:pt>
                <c:pt idx="42">
                  <c:v>41127.145833299692</c:v>
                </c:pt>
                <c:pt idx="43">
                  <c:v>41127.149305521874</c:v>
                </c:pt>
                <c:pt idx="44">
                  <c:v>41127.152777744202</c:v>
                </c:pt>
                <c:pt idx="45">
                  <c:v>41127.156249966341</c:v>
                </c:pt>
                <c:pt idx="46">
                  <c:v>41127.159722188546</c:v>
                </c:pt>
                <c:pt idx="47">
                  <c:v>41127.163194410576</c:v>
                </c:pt>
                <c:pt idx="48">
                  <c:v>41127.166666632984</c:v>
                </c:pt>
                <c:pt idx="49">
                  <c:v>41127.170138855196</c:v>
                </c:pt>
                <c:pt idx="50">
                  <c:v>41127.173611077422</c:v>
                </c:pt>
                <c:pt idx="51">
                  <c:v>41127.177083299634</c:v>
                </c:pt>
                <c:pt idx="52">
                  <c:v>41127.18055552186</c:v>
                </c:pt>
                <c:pt idx="53">
                  <c:v>41127.184027744093</c:v>
                </c:pt>
                <c:pt idx="54">
                  <c:v>41127.187499966276</c:v>
                </c:pt>
                <c:pt idx="55">
                  <c:v>41127.190972188517</c:v>
                </c:pt>
                <c:pt idx="56">
                  <c:v>41127.194444410576</c:v>
                </c:pt>
                <c:pt idx="57">
                  <c:v>41127.197916632955</c:v>
                </c:pt>
                <c:pt idx="58">
                  <c:v>41127.201388855174</c:v>
                </c:pt>
                <c:pt idx="59">
                  <c:v>41127.204861077385</c:v>
                </c:pt>
                <c:pt idx="60">
                  <c:v>41127.208333299612</c:v>
                </c:pt>
                <c:pt idx="61">
                  <c:v>41127.211805521663</c:v>
                </c:pt>
                <c:pt idx="62">
                  <c:v>41127.215277744093</c:v>
                </c:pt>
                <c:pt idx="63">
                  <c:v>41127.218749966254</c:v>
                </c:pt>
                <c:pt idx="64">
                  <c:v>41127.222222188488</c:v>
                </c:pt>
                <c:pt idx="65">
                  <c:v>41127.225694410576</c:v>
                </c:pt>
                <c:pt idx="66">
                  <c:v>41127.229166632642</c:v>
                </c:pt>
                <c:pt idx="67">
                  <c:v>41127.232638855145</c:v>
                </c:pt>
                <c:pt idx="68">
                  <c:v>41127.236111077364</c:v>
                </c:pt>
                <c:pt idx="69">
                  <c:v>41127.239583299583</c:v>
                </c:pt>
                <c:pt idx="70">
                  <c:v>41127.24305552162</c:v>
                </c:pt>
                <c:pt idx="71">
                  <c:v>41127.246527744042</c:v>
                </c:pt>
                <c:pt idx="72">
                  <c:v>41127.249999966225</c:v>
                </c:pt>
                <c:pt idx="73">
                  <c:v>41127.253472188459</c:v>
                </c:pt>
                <c:pt idx="74">
                  <c:v>41127.256944410678</c:v>
                </c:pt>
                <c:pt idx="75">
                  <c:v>41127.260416632875</c:v>
                </c:pt>
                <c:pt idx="76">
                  <c:v>41127.263888854985</c:v>
                </c:pt>
                <c:pt idx="77">
                  <c:v>41127.267361077174</c:v>
                </c:pt>
                <c:pt idx="78">
                  <c:v>41127.270833299612</c:v>
                </c:pt>
                <c:pt idx="79">
                  <c:v>41127.274305521583</c:v>
                </c:pt>
                <c:pt idx="80">
                  <c:v>41127.277777743984</c:v>
                </c:pt>
                <c:pt idx="81">
                  <c:v>41127.281249966196</c:v>
                </c:pt>
                <c:pt idx="82">
                  <c:v>41127.284722188429</c:v>
                </c:pt>
                <c:pt idx="83">
                  <c:v>41127.288194410634</c:v>
                </c:pt>
                <c:pt idx="84">
                  <c:v>41127.291666632569</c:v>
                </c:pt>
                <c:pt idx="85">
                  <c:v>41127.295138854985</c:v>
                </c:pt>
                <c:pt idx="86">
                  <c:v>41127.298611077305</c:v>
                </c:pt>
                <c:pt idx="87">
                  <c:v>41127.302083299612</c:v>
                </c:pt>
                <c:pt idx="88">
                  <c:v>41127.305555521736</c:v>
                </c:pt>
                <c:pt idx="89">
                  <c:v>41127.309027743962</c:v>
                </c:pt>
                <c:pt idx="90">
                  <c:v>41127.312499966203</c:v>
                </c:pt>
                <c:pt idx="91">
                  <c:v>41127.31597218856</c:v>
                </c:pt>
                <c:pt idx="92">
                  <c:v>41127.319444410605</c:v>
                </c:pt>
                <c:pt idx="93">
                  <c:v>41127.322916632838</c:v>
                </c:pt>
                <c:pt idx="94">
                  <c:v>41127.326388855057</c:v>
                </c:pt>
                <c:pt idx="95">
                  <c:v>41127.329861077276</c:v>
                </c:pt>
                <c:pt idx="96">
                  <c:v>41127.333333299612</c:v>
                </c:pt>
                <c:pt idx="97">
                  <c:v>41127.336805521714</c:v>
                </c:pt>
                <c:pt idx="98">
                  <c:v>41127.340277744202</c:v>
                </c:pt>
                <c:pt idx="99">
                  <c:v>41127.343749966152</c:v>
                </c:pt>
                <c:pt idx="100">
                  <c:v>41127.347222188393</c:v>
                </c:pt>
                <c:pt idx="101">
                  <c:v>41127.350694410612</c:v>
                </c:pt>
                <c:pt idx="102">
                  <c:v>41127.354166632809</c:v>
                </c:pt>
                <c:pt idx="103">
                  <c:v>41127.357638855043</c:v>
                </c:pt>
                <c:pt idx="104">
                  <c:v>41127.361111077225</c:v>
                </c:pt>
                <c:pt idx="105">
                  <c:v>41127.364583299612</c:v>
                </c:pt>
                <c:pt idx="106">
                  <c:v>41127.368055521685</c:v>
                </c:pt>
                <c:pt idx="107">
                  <c:v>41127.371527743911</c:v>
                </c:pt>
                <c:pt idx="108">
                  <c:v>41127.374999966203</c:v>
                </c:pt>
                <c:pt idx="109">
                  <c:v>41127.378472188342</c:v>
                </c:pt>
                <c:pt idx="110">
                  <c:v>41127.381944410561</c:v>
                </c:pt>
                <c:pt idx="111">
                  <c:v>41127.38541663278</c:v>
                </c:pt>
                <c:pt idx="112">
                  <c:v>41127.388888855043</c:v>
                </c:pt>
                <c:pt idx="113">
                  <c:v>41127.392361077204</c:v>
                </c:pt>
                <c:pt idx="114">
                  <c:v>41127.395833299604</c:v>
                </c:pt>
                <c:pt idx="115">
                  <c:v>41127.399305521576</c:v>
                </c:pt>
                <c:pt idx="116">
                  <c:v>41127.402777743882</c:v>
                </c:pt>
                <c:pt idx="117">
                  <c:v>41127.406249966203</c:v>
                </c:pt>
                <c:pt idx="118">
                  <c:v>41127.409722188306</c:v>
                </c:pt>
                <c:pt idx="119">
                  <c:v>41127.413194410532</c:v>
                </c:pt>
                <c:pt idx="120">
                  <c:v>41127.416666632751</c:v>
                </c:pt>
                <c:pt idx="121">
                  <c:v>41127.420138854992</c:v>
                </c:pt>
                <c:pt idx="122">
                  <c:v>41127.423611077189</c:v>
                </c:pt>
                <c:pt idx="123">
                  <c:v>41127.427083299408</c:v>
                </c:pt>
                <c:pt idx="124">
                  <c:v>41127.430555521627</c:v>
                </c:pt>
                <c:pt idx="125">
                  <c:v>41127.434027743846</c:v>
                </c:pt>
                <c:pt idx="126">
                  <c:v>41127.437499966065</c:v>
                </c:pt>
                <c:pt idx="127">
                  <c:v>41127.440972188291</c:v>
                </c:pt>
                <c:pt idx="128">
                  <c:v>41127.444444410503</c:v>
                </c:pt>
                <c:pt idx="129">
                  <c:v>41127.447916632722</c:v>
                </c:pt>
                <c:pt idx="130">
                  <c:v>41127.451388854941</c:v>
                </c:pt>
                <c:pt idx="131">
                  <c:v>41127.454861077211</c:v>
                </c:pt>
                <c:pt idx="132">
                  <c:v>41127.458333299655</c:v>
                </c:pt>
                <c:pt idx="133">
                  <c:v>41127.461805521576</c:v>
                </c:pt>
                <c:pt idx="134">
                  <c:v>41127.465277743817</c:v>
                </c:pt>
                <c:pt idx="135">
                  <c:v>41127.468749966036</c:v>
                </c:pt>
                <c:pt idx="136">
                  <c:v>41127.472222188262</c:v>
                </c:pt>
                <c:pt idx="137">
                  <c:v>41127.475694410481</c:v>
                </c:pt>
                <c:pt idx="138">
                  <c:v>41127.479166632584</c:v>
                </c:pt>
                <c:pt idx="139">
                  <c:v>41127.482638855043</c:v>
                </c:pt>
                <c:pt idx="140">
                  <c:v>41127.486111077211</c:v>
                </c:pt>
                <c:pt idx="141">
                  <c:v>41127.489583299393</c:v>
                </c:pt>
                <c:pt idx="142">
                  <c:v>41127.493055521554</c:v>
                </c:pt>
                <c:pt idx="143">
                  <c:v>41127.496527743788</c:v>
                </c:pt>
                <c:pt idx="144">
                  <c:v>41127.499999966007</c:v>
                </c:pt>
                <c:pt idx="145">
                  <c:v>41127.503472188226</c:v>
                </c:pt>
                <c:pt idx="146">
                  <c:v>41127.506944410445</c:v>
                </c:pt>
                <c:pt idx="147">
                  <c:v>41127.510416632664</c:v>
                </c:pt>
                <c:pt idx="148">
                  <c:v>41127.513888854883</c:v>
                </c:pt>
                <c:pt idx="149">
                  <c:v>41127.517361077102</c:v>
                </c:pt>
                <c:pt idx="150">
                  <c:v>41127.520833299342</c:v>
                </c:pt>
                <c:pt idx="151">
                  <c:v>41127.524305521525</c:v>
                </c:pt>
                <c:pt idx="152">
                  <c:v>41127.527777743584</c:v>
                </c:pt>
                <c:pt idx="153">
                  <c:v>41127.531249965978</c:v>
                </c:pt>
                <c:pt idx="154">
                  <c:v>41127.534722188197</c:v>
                </c:pt>
                <c:pt idx="155">
                  <c:v>41127.538194410416</c:v>
                </c:pt>
                <c:pt idx="156">
                  <c:v>41127.541666632584</c:v>
                </c:pt>
                <c:pt idx="157">
                  <c:v>41127.545138854861</c:v>
                </c:pt>
                <c:pt idx="158">
                  <c:v>41127.548611077211</c:v>
                </c:pt>
                <c:pt idx="159">
                  <c:v>41127.552083299292</c:v>
                </c:pt>
                <c:pt idx="160">
                  <c:v>41127.555555521511</c:v>
                </c:pt>
                <c:pt idx="161">
                  <c:v>41127.55902774373</c:v>
                </c:pt>
                <c:pt idx="162">
                  <c:v>41127.562499965934</c:v>
                </c:pt>
                <c:pt idx="163">
                  <c:v>41127.565972188168</c:v>
                </c:pt>
                <c:pt idx="164">
                  <c:v>41127.569444410197</c:v>
                </c:pt>
                <c:pt idx="165">
                  <c:v>41127.572916632605</c:v>
                </c:pt>
                <c:pt idx="166">
                  <c:v>41127.576388854832</c:v>
                </c:pt>
                <c:pt idx="167">
                  <c:v>41127.579861077036</c:v>
                </c:pt>
                <c:pt idx="168">
                  <c:v>41127.583333299262</c:v>
                </c:pt>
                <c:pt idx="169">
                  <c:v>41127.586805521481</c:v>
                </c:pt>
                <c:pt idx="170">
                  <c:v>41127.5902777437</c:v>
                </c:pt>
                <c:pt idx="171">
                  <c:v>41127.593749965636</c:v>
                </c:pt>
                <c:pt idx="172">
                  <c:v>41127.597222188138</c:v>
                </c:pt>
                <c:pt idx="173">
                  <c:v>41127.600694410357</c:v>
                </c:pt>
                <c:pt idx="174">
                  <c:v>41127.604166632576</c:v>
                </c:pt>
                <c:pt idx="175">
                  <c:v>41127.607638854795</c:v>
                </c:pt>
                <c:pt idx="176">
                  <c:v>41127.611111077014</c:v>
                </c:pt>
                <c:pt idx="177">
                  <c:v>41127.614583299233</c:v>
                </c:pt>
                <c:pt idx="178">
                  <c:v>41127.618055521452</c:v>
                </c:pt>
                <c:pt idx="179">
                  <c:v>41127.621527743584</c:v>
                </c:pt>
                <c:pt idx="180">
                  <c:v>41127.624999965876</c:v>
                </c:pt>
                <c:pt idx="181">
                  <c:v>41127.628472188109</c:v>
                </c:pt>
                <c:pt idx="182">
                  <c:v>41127.631944410175</c:v>
                </c:pt>
                <c:pt idx="183">
                  <c:v>41127.635416632525</c:v>
                </c:pt>
                <c:pt idx="184">
                  <c:v>41127.638888854766</c:v>
                </c:pt>
                <c:pt idx="185">
                  <c:v>41127.642361076993</c:v>
                </c:pt>
                <c:pt idx="186">
                  <c:v>41127.645833299212</c:v>
                </c:pt>
                <c:pt idx="187">
                  <c:v>41127.649305521249</c:v>
                </c:pt>
                <c:pt idx="188">
                  <c:v>41127.652777743635</c:v>
                </c:pt>
                <c:pt idx="189">
                  <c:v>41127.656249965861</c:v>
                </c:pt>
                <c:pt idx="190">
                  <c:v>41127.65972218808</c:v>
                </c:pt>
                <c:pt idx="191">
                  <c:v>41127.663194410175</c:v>
                </c:pt>
                <c:pt idx="192">
                  <c:v>41127.666666632504</c:v>
                </c:pt>
                <c:pt idx="193">
                  <c:v>41127.670138854737</c:v>
                </c:pt>
                <c:pt idx="194">
                  <c:v>41127.673611076963</c:v>
                </c:pt>
                <c:pt idx="195">
                  <c:v>41127.677083299182</c:v>
                </c:pt>
                <c:pt idx="196">
                  <c:v>41127.680555521394</c:v>
                </c:pt>
                <c:pt idx="197">
                  <c:v>41127.684027743606</c:v>
                </c:pt>
                <c:pt idx="198">
                  <c:v>41127.687499965825</c:v>
                </c:pt>
                <c:pt idx="199">
                  <c:v>41127.690972188051</c:v>
                </c:pt>
                <c:pt idx="200">
                  <c:v>41127.694444410175</c:v>
                </c:pt>
                <c:pt idx="201">
                  <c:v>41127.697916632475</c:v>
                </c:pt>
                <c:pt idx="202">
                  <c:v>41127.701388854584</c:v>
                </c:pt>
                <c:pt idx="203">
                  <c:v>41127.704861076942</c:v>
                </c:pt>
                <c:pt idx="204">
                  <c:v>41127.708333299212</c:v>
                </c:pt>
                <c:pt idx="205">
                  <c:v>41127.711805521176</c:v>
                </c:pt>
                <c:pt idx="206">
                  <c:v>41127.715277743591</c:v>
                </c:pt>
                <c:pt idx="207">
                  <c:v>41127.718749965774</c:v>
                </c:pt>
                <c:pt idx="208">
                  <c:v>41127.722222188022</c:v>
                </c:pt>
                <c:pt idx="209">
                  <c:v>41127.725694410175</c:v>
                </c:pt>
                <c:pt idx="210">
                  <c:v>41127.729166632154</c:v>
                </c:pt>
                <c:pt idx="211">
                  <c:v>41127.732638854679</c:v>
                </c:pt>
                <c:pt idx="212">
                  <c:v>41127.736111076898</c:v>
                </c:pt>
                <c:pt idx="213">
                  <c:v>41127.739583299117</c:v>
                </c:pt>
                <c:pt idx="214">
                  <c:v>41127.743055521176</c:v>
                </c:pt>
                <c:pt idx="215">
                  <c:v>41127.746527743562</c:v>
                </c:pt>
                <c:pt idx="216">
                  <c:v>41127.749999965774</c:v>
                </c:pt>
                <c:pt idx="217">
                  <c:v>41127.753472187986</c:v>
                </c:pt>
                <c:pt idx="218">
                  <c:v>41127.756944410205</c:v>
                </c:pt>
                <c:pt idx="219">
                  <c:v>41127.760416632424</c:v>
                </c:pt>
                <c:pt idx="220">
                  <c:v>41127.763888854584</c:v>
                </c:pt>
                <c:pt idx="221">
                  <c:v>41127.767361076854</c:v>
                </c:pt>
                <c:pt idx="222">
                  <c:v>41127.770833299212</c:v>
                </c:pt>
                <c:pt idx="223">
                  <c:v>41127.774305521176</c:v>
                </c:pt>
                <c:pt idx="224">
                  <c:v>41127.777777743526</c:v>
                </c:pt>
                <c:pt idx="225">
                  <c:v>41127.781249965585</c:v>
                </c:pt>
                <c:pt idx="226">
                  <c:v>41127.784722187964</c:v>
                </c:pt>
                <c:pt idx="227">
                  <c:v>41127.788194410183</c:v>
                </c:pt>
                <c:pt idx="228">
                  <c:v>41127.791666632103</c:v>
                </c:pt>
                <c:pt idx="229">
                  <c:v>41127.795138854584</c:v>
                </c:pt>
                <c:pt idx="230">
                  <c:v>41127.79861107684</c:v>
                </c:pt>
                <c:pt idx="231">
                  <c:v>41127.802083299212</c:v>
                </c:pt>
                <c:pt idx="232">
                  <c:v>41127.805555521278</c:v>
                </c:pt>
                <c:pt idx="233">
                  <c:v>41127.809027743497</c:v>
                </c:pt>
                <c:pt idx="234">
                  <c:v>41127.812499965716</c:v>
                </c:pt>
                <c:pt idx="235">
                  <c:v>41127.815972187942</c:v>
                </c:pt>
                <c:pt idx="236">
                  <c:v>41127.819444410161</c:v>
                </c:pt>
                <c:pt idx="237">
                  <c:v>41127.822916632373</c:v>
                </c:pt>
                <c:pt idx="238">
                  <c:v>41127.826388854592</c:v>
                </c:pt>
                <c:pt idx="239">
                  <c:v>41127.829861076811</c:v>
                </c:pt>
                <c:pt idx="240">
                  <c:v>41127.833333299197</c:v>
                </c:pt>
                <c:pt idx="241">
                  <c:v>41127.836805521234</c:v>
                </c:pt>
                <c:pt idx="242">
                  <c:v>41127.840277743613</c:v>
                </c:pt>
                <c:pt idx="243">
                  <c:v>41127.843749965585</c:v>
                </c:pt>
                <c:pt idx="244">
                  <c:v>41127.847222187913</c:v>
                </c:pt>
                <c:pt idx="245">
                  <c:v>41127.850694410212</c:v>
                </c:pt>
                <c:pt idx="246">
                  <c:v>41127.854166632344</c:v>
                </c:pt>
                <c:pt idx="247">
                  <c:v>41127.857638854613</c:v>
                </c:pt>
                <c:pt idx="248">
                  <c:v>41127.861111076782</c:v>
                </c:pt>
                <c:pt idx="249">
                  <c:v>41127.864583299161</c:v>
                </c:pt>
                <c:pt idx="250">
                  <c:v>41127.86805552122</c:v>
                </c:pt>
                <c:pt idx="251">
                  <c:v>41127.871527743438</c:v>
                </c:pt>
                <c:pt idx="252">
                  <c:v>41127.874999965657</c:v>
                </c:pt>
                <c:pt idx="253">
                  <c:v>41127.878472187891</c:v>
                </c:pt>
                <c:pt idx="254">
                  <c:v>41127.881944410095</c:v>
                </c:pt>
                <c:pt idx="255">
                  <c:v>41127.885416632314</c:v>
                </c:pt>
                <c:pt idx="256">
                  <c:v>41127.888888854613</c:v>
                </c:pt>
                <c:pt idx="257">
                  <c:v>41127.892361076752</c:v>
                </c:pt>
                <c:pt idx="258">
                  <c:v>41127.895833299146</c:v>
                </c:pt>
                <c:pt idx="259">
                  <c:v>41127.899305521176</c:v>
                </c:pt>
                <c:pt idx="260">
                  <c:v>41127.902777743409</c:v>
                </c:pt>
                <c:pt idx="261">
                  <c:v>41127.906249965628</c:v>
                </c:pt>
                <c:pt idx="262">
                  <c:v>41127.909722187826</c:v>
                </c:pt>
                <c:pt idx="263">
                  <c:v>41127.913194410066</c:v>
                </c:pt>
                <c:pt idx="264">
                  <c:v>41127.916666632285</c:v>
                </c:pt>
                <c:pt idx="265">
                  <c:v>41127.920138854512</c:v>
                </c:pt>
                <c:pt idx="266">
                  <c:v>41127.923611076723</c:v>
                </c:pt>
                <c:pt idx="267">
                  <c:v>41127.927083298942</c:v>
                </c:pt>
                <c:pt idx="268">
                  <c:v>41127.930555521161</c:v>
                </c:pt>
                <c:pt idx="269">
                  <c:v>41127.93402774338</c:v>
                </c:pt>
                <c:pt idx="270">
                  <c:v>41127.937499965585</c:v>
                </c:pt>
                <c:pt idx="271">
                  <c:v>41127.940972187818</c:v>
                </c:pt>
                <c:pt idx="272">
                  <c:v>41127.944444410037</c:v>
                </c:pt>
                <c:pt idx="273">
                  <c:v>41127.947916632256</c:v>
                </c:pt>
                <c:pt idx="274">
                  <c:v>41127.951388854483</c:v>
                </c:pt>
                <c:pt idx="275">
                  <c:v>41127.954861076869</c:v>
                </c:pt>
                <c:pt idx="276">
                  <c:v>41127.958333299241</c:v>
                </c:pt>
                <c:pt idx="277">
                  <c:v>41127.961805521125</c:v>
                </c:pt>
                <c:pt idx="278">
                  <c:v>41127.965277743351</c:v>
                </c:pt>
                <c:pt idx="279">
                  <c:v>41127.96874996557</c:v>
                </c:pt>
                <c:pt idx="280">
                  <c:v>41127.972222187789</c:v>
                </c:pt>
                <c:pt idx="281">
                  <c:v>41127.975694410008</c:v>
                </c:pt>
                <c:pt idx="282">
                  <c:v>41127.979166632176</c:v>
                </c:pt>
                <c:pt idx="283">
                  <c:v>41127.982638854613</c:v>
                </c:pt>
                <c:pt idx="284">
                  <c:v>41127.986111076825</c:v>
                </c:pt>
                <c:pt idx="285">
                  <c:v>41127.989583299088</c:v>
                </c:pt>
                <c:pt idx="286">
                  <c:v>41127.993055521074</c:v>
                </c:pt>
                <c:pt idx="287">
                  <c:v>41127.996527743322</c:v>
                </c:pt>
              </c:numCache>
            </c:numRef>
          </c:cat>
          <c:val>
            <c:numRef>
              <c:f>Calculation!$CB$4:$CB$291</c:f>
              <c:numCache>
                <c:formatCode>0.000</c:formatCode>
                <c:ptCount val="288"/>
                <c:pt idx="0">
                  <c:v>0.17025000000000001</c:v>
                </c:pt>
                <c:pt idx="1">
                  <c:v>0.19100000000000003</c:v>
                </c:pt>
                <c:pt idx="2">
                  <c:v>9.7750000000000059E-2</c:v>
                </c:pt>
                <c:pt idx="3">
                  <c:v>0.12025000000000002</c:v>
                </c:pt>
                <c:pt idx="4">
                  <c:v>8.7500000000000022E-2</c:v>
                </c:pt>
                <c:pt idx="5">
                  <c:v>7.4500000000000108E-2</c:v>
                </c:pt>
                <c:pt idx="6">
                  <c:v>7.9250000000000015E-2</c:v>
                </c:pt>
                <c:pt idx="7">
                  <c:v>8.9000000000000079E-2</c:v>
                </c:pt>
                <c:pt idx="8">
                  <c:v>7.6749999999999999E-2</c:v>
                </c:pt>
                <c:pt idx="9">
                  <c:v>5.700000000000003E-2</c:v>
                </c:pt>
                <c:pt idx="10">
                  <c:v>8.4250000000000061E-2</c:v>
                </c:pt>
                <c:pt idx="11">
                  <c:v>7.5500000000000025E-2</c:v>
                </c:pt>
                <c:pt idx="12">
                  <c:v>6.0249999999999977E-2</c:v>
                </c:pt>
                <c:pt idx="13">
                  <c:v>6.5250000000000002E-2</c:v>
                </c:pt>
                <c:pt idx="14">
                  <c:v>5.0750000000000031E-2</c:v>
                </c:pt>
                <c:pt idx="15">
                  <c:v>5.1749999999999997E-2</c:v>
                </c:pt>
                <c:pt idx="16">
                  <c:v>6.0750000000000005E-2</c:v>
                </c:pt>
                <c:pt idx="17">
                  <c:v>4.4250000000000018E-2</c:v>
                </c:pt>
                <c:pt idx="18">
                  <c:v>5.6750000000000009E-2</c:v>
                </c:pt>
                <c:pt idx="19">
                  <c:v>4.0250000000000001E-2</c:v>
                </c:pt>
                <c:pt idx="20">
                  <c:v>4.1249999999999856E-2</c:v>
                </c:pt>
                <c:pt idx="21">
                  <c:v>3.7750000000000013E-2</c:v>
                </c:pt>
                <c:pt idx="22">
                  <c:v>4.3750000000000011E-2</c:v>
                </c:pt>
                <c:pt idx="23">
                  <c:v>9.4000000000000042E-2</c:v>
                </c:pt>
                <c:pt idx="24">
                  <c:v>3.5000000000000017E-2</c:v>
                </c:pt>
                <c:pt idx="25">
                  <c:v>4.2249999999999975E-2</c:v>
                </c:pt>
                <c:pt idx="26">
                  <c:v>7.9750000000000335E-2</c:v>
                </c:pt>
                <c:pt idx="27">
                  <c:v>3.8000000000000006E-2</c:v>
                </c:pt>
                <c:pt idx="28">
                  <c:v>3.4250000000000017E-2</c:v>
                </c:pt>
                <c:pt idx="29">
                  <c:v>2.9000000000000005E-2</c:v>
                </c:pt>
                <c:pt idx="30">
                  <c:v>2.6250000000000006E-2</c:v>
                </c:pt>
                <c:pt idx="31">
                  <c:v>2.1000000000000015E-2</c:v>
                </c:pt>
                <c:pt idx="32">
                  <c:v>2.8500000000000001E-2</c:v>
                </c:pt>
                <c:pt idx="33">
                  <c:v>3.5250000000000017E-2</c:v>
                </c:pt>
                <c:pt idx="34">
                  <c:v>6.4250000000000015E-2</c:v>
                </c:pt>
                <c:pt idx="35">
                  <c:v>3.5500000000000011E-2</c:v>
                </c:pt>
                <c:pt idx="36">
                  <c:v>6.7500000000000018E-2</c:v>
                </c:pt>
                <c:pt idx="37">
                  <c:v>4.7000000000000021E-2</c:v>
                </c:pt>
                <c:pt idx="38">
                  <c:v>4.8250000000000001E-2</c:v>
                </c:pt>
                <c:pt idx="39">
                  <c:v>3.6250000000000018E-2</c:v>
                </c:pt>
                <c:pt idx="40">
                  <c:v>2.9750000000000002E-2</c:v>
                </c:pt>
                <c:pt idx="41">
                  <c:v>2.4500000000000001E-2</c:v>
                </c:pt>
                <c:pt idx="42">
                  <c:v>5.800000000000001E-2</c:v>
                </c:pt>
                <c:pt idx="43">
                  <c:v>0.11075000000000003</c:v>
                </c:pt>
                <c:pt idx="44">
                  <c:v>4.1749999999999995E-2</c:v>
                </c:pt>
                <c:pt idx="45">
                  <c:v>5.850000000000001E-2</c:v>
                </c:pt>
                <c:pt idx="46">
                  <c:v>4.0000000000000029E-2</c:v>
                </c:pt>
                <c:pt idx="47">
                  <c:v>7.8750000000000028E-2</c:v>
                </c:pt>
                <c:pt idx="48">
                  <c:v>4.9750000000000141E-2</c:v>
                </c:pt>
                <c:pt idx="49">
                  <c:v>5.1249999999999955E-2</c:v>
                </c:pt>
                <c:pt idx="50">
                  <c:v>3.7749999999999999E-2</c:v>
                </c:pt>
                <c:pt idx="51">
                  <c:v>5.9750000000000233E-2</c:v>
                </c:pt>
                <c:pt idx="52">
                  <c:v>5.750000000000003E-2</c:v>
                </c:pt>
                <c:pt idx="53">
                  <c:v>5.5749999999999994E-2</c:v>
                </c:pt>
                <c:pt idx="54">
                  <c:v>4.8000000000000008E-2</c:v>
                </c:pt>
                <c:pt idx="55">
                  <c:v>5.1999999999999991E-2</c:v>
                </c:pt>
                <c:pt idx="56">
                  <c:v>5.8500000000000017E-2</c:v>
                </c:pt>
                <c:pt idx="57">
                  <c:v>5.6500000000000009E-2</c:v>
                </c:pt>
                <c:pt idx="58">
                  <c:v>5.6000000000000008E-2</c:v>
                </c:pt>
                <c:pt idx="59">
                  <c:v>4.3000000000000003E-2</c:v>
                </c:pt>
                <c:pt idx="60">
                  <c:v>8.4250000000000061E-2</c:v>
                </c:pt>
                <c:pt idx="61">
                  <c:v>6.2750000000000028E-2</c:v>
                </c:pt>
                <c:pt idx="62">
                  <c:v>7.9500000000000098E-2</c:v>
                </c:pt>
                <c:pt idx="63">
                  <c:v>5.5249999999999973E-2</c:v>
                </c:pt>
                <c:pt idx="64">
                  <c:v>6.6750000000000018E-2</c:v>
                </c:pt>
                <c:pt idx="65">
                  <c:v>6.6000000000000003E-2</c:v>
                </c:pt>
                <c:pt idx="66">
                  <c:v>6.9500000000000048E-2</c:v>
                </c:pt>
                <c:pt idx="67">
                  <c:v>7.6500000000000012E-2</c:v>
                </c:pt>
                <c:pt idx="68">
                  <c:v>7.8000000000000028E-2</c:v>
                </c:pt>
                <c:pt idx="69">
                  <c:v>8.075000000000028E-2</c:v>
                </c:pt>
                <c:pt idx="70">
                  <c:v>0.10925000000000012</c:v>
                </c:pt>
                <c:pt idx="71">
                  <c:v>0.10225000000000002</c:v>
                </c:pt>
                <c:pt idx="72">
                  <c:v>0.10600000000000002</c:v>
                </c:pt>
                <c:pt idx="73">
                  <c:v>0.13125000000000001</c:v>
                </c:pt>
                <c:pt idx="74">
                  <c:v>0.10975000000000019</c:v>
                </c:pt>
                <c:pt idx="75">
                  <c:v>0.16625000000000004</c:v>
                </c:pt>
                <c:pt idx="76">
                  <c:v>9.6000000000000016E-2</c:v>
                </c:pt>
                <c:pt idx="77">
                  <c:v>0.16375000000000003</c:v>
                </c:pt>
                <c:pt idx="78">
                  <c:v>0.13550000000000001</c:v>
                </c:pt>
                <c:pt idx="79">
                  <c:v>0.20275000000000001</c:v>
                </c:pt>
                <c:pt idx="80">
                  <c:v>0.16825000000000004</c:v>
                </c:pt>
                <c:pt idx="81">
                  <c:v>0.251</c:v>
                </c:pt>
                <c:pt idx="82">
                  <c:v>0.17175000000000001</c:v>
                </c:pt>
                <c:pt idx="83">
                  <c:v>0.24325000000000024</c:v>
                </c:pt>
                <c:pt idx="84">
                  <c:v>0.32875000000000032</c:v>
                </c:pt>
                <c:pt idx="85">
                  <c:v>0.34375000000000011</c:v>
                </c:pt>
                <c:pt idx="86">
                  <c:v>0.40025000000000005</c:v>
                </c:pt>
                <c:pt idx="87">
                  <c:v>0.37175000000000002</c:v>
                </c:pt>
                <c:pt idx="88">
                  <c:v>0.39450000000000152</c:v>
                </c:pt>
                <c:pt idx="89">
                  <c:v>0.44925000000000004</c:v>
                </c:pt>
                <c:pt idx="90">
                  <c:v>0.47825000000000001</c:v>
                </c:pt>
                <c:pt idx="91">
                  <c:v>0.46375</c:v>
                </c:pt>
                <c:pt idx="92">
                  <c:v>0.56475000000000064</c:v>
                </c:pt>
                <c:pt idx="93">
                  <c:v>0.50124999999999997</c:v>
                </c:pt>
                <c:pt idx="94">
                  <c:v>0.502</c:v>
                </c:pt>
                <c:pt idx="95">
                  <c:v>0.49375000000000002</c:v>
                </c:pt>
                <c:pt idx="96">
                  <c:v>0.46375</c:v>
                </c:pt>
                <c:pt idx="97">
                  <c:v>0.46950000000000008</c:v>
                </c:pt>
                <c:pt idx="98">
                  <c:v>0.44400000000000006</c:v>
                </c:pt>
                <c:pt idx="99">
                  <c:v>0.44125000000000009</c:v>
                </c:pt>
                <c:pt idx="100">
                  <c:v>0.5832499999999996</c:v>
                </c:pt>
                <c:pt idx="101">
                  <c:v>0.49525000000000008</c:v>
                </c:pt>
                <c:pt idx="102">
                  <c:v>0.48725000000000002</c:v>
                </c:pt>
                <c:pt idx="103">
                  <c:v>0.45950000000000002</c:v>
                </c:pt>
                <c:pt idx="104">
                  <c:v>0.45450000000000002</c:v>
                </c:pt>
                <c:pt idx="105">
                  <c:v>0.47900000000000031</c:v>
                </c:pt>
                <c:pt idx="106">
                  <c:v>0.48625000000000002</c:v>
                </c:pt>
                <c:pt idx="107">
                  <c:v>0.49225000000000002</c:v>
                </c:pt>
                <c:pt idx="108">
                  <c:v>0.48250000000000032</c:v>
                </c:pt>
                <c:pt idx="109">
                  <c:v>0.46625</c:v>
                </c:pt>
                <c:pt idx="110">
                  <c:v>0.44000000000000011</c:v>
                </c:pt>
                <c:pt idx="111">
                  <c:v>0.46800000000000008</c:v>
                </c:pt>
                <c:pt idx="112">
                  <c:v>0.44600000000000006</c:v>
                </c:pt>
                <c:pt idx="113">
                  <c:v>0.42400000000000032</c:v>
                </c:pt>
                <c:pt idx="114">
                  <c:v>0.45250000000000001</c:v>
                </c:pt>
                <c:pt idx="115">
                  <c:v>0.44775000000000004</c:v>
                </c:pt>
                <c:pt idx="116">
                  <c:v>0.46175000000000005</c:v>
                </c:pt>
                <c:pt idx="117">
                  <c:v>0.39675000000000032</c:v>
                </c:pt>
                <c:pt idx="118">
                  <c:v>0.44450000000000006</c:v>
                </c:pt>
                <c:pt idx="119">
                  <c:v>0.45575000000000004</c:v>
                </c:pt>
                <c:pt idx="120">
                  <c:v>0.43825000000000008</c:v>
                </c:pt>
                <c:pt idx="121">
                  <c:v>0.41775000000000001</c:v>
                </c:pt>
                <c:pt idx="122">
                  <c:v>0.43250000000000038</c:v>
                </c:pt>
                <c:pt idx="123">
                  <c:v>0.43975000000000031</c:v>
                </c:pt>
                <c:pt idx="124">
                  <c:v>0.41675000000000001</c:v>
                </c:pt>
                <c:pt idx="125">
                  <c:v>0.41875000000000001</c:v>
                </c:pt>
                <c:pt idx="126">
                  <c:v>0.33125000000000032</c:v>
                </c:pt>
                <c:pt idx="127">
                  <c:v>0.41800000000000032</c:v>
                </c:pt>
                <c:pt idx="128">
                  <c:v>0.42050000000000032</c:v>
                </c:pt>
                <c:pt idx="129">
                  <c:v>0.40600000000000008</c:v>
                </c:pt>
                <c:pt idx="130">
                  <c:v>0.3910000000000014</c:v>
                </c:pt>
                <c:pt idx="131">
                  <c:v>0.41650000000000031</c:v>
                </c:pt>
                <c:pt idx="132">
                  <c:v>0.42000000000000032</c:v>
                </c:pt>
                <c:pt idx="133">
                  <c:v>0.39800000000000152</c:v>
                </c:pt>
                <c:pt idx="134">
                  <c:v>0.39600000000000152</c:v>
                </c:pt>
                <c:pt idx="135">
                  <c:v>0.42050000000000032</c:v>
                </c:pt>
                <c:pt idx="136">
                  <c:v>0.41075</c:v>
                </c:pt>
                <c:pt idx="137">
                  <c:v>0.35150000000000031</c:v>
                </c:pt>
                <c:pt idx="138">
                  <c:v>0.44500000000000006</c:v>
                </c:pt>
                <c:pt idx="139">
                  <c:v>0.38925000000000032</c:v>
                </c:pt>
                <c:pt idx="140">
                  <c:v>0.40450000000000008</c:v>
                </c:pt>
                <c:pt idx="141">
                  <c:v>0.43025000000000002</c:v>
                </c:pt>
                <c:pt idx="142">
                  <c:v>0.38650000000000134</c:v>
                </c:pt>
                <c:pt idx="143">
                  <c:v>0.42250000000000032</c:v>
                </c:pt>
                <c:pt idx="144">
                  <c:v>0.43500000000000116</c:v>
                </c:pt>
                <c:pt idx="145">
                  <c:v>0.41625000000000001</c:v>
                </c:pt>
                <c:pt idx="146">
                  <c:v>0.39400000000000152</c:v>
                </c:pt>
                <c:pt idx="147">
                  <c:v>0.41100000000000031</c:v>
                </c:pt>
                <c:pt idx="148">
                  <c:v>0.39925000000000038</c:v>
                </c:pt>
                <c:pt idx="149">
                  <c:v>0.37425000000000008</c:v>
                </c:pt>
                <c:pt idx="150">
                  <c:v>0.32725000000000032</c:v>
                </c:pt>
                <c:pt idx="151">
                  <c:v>0.33475000000000038</c:v>
                </c:pt>
                <c:pt idx="152">
                  <c:v>0.31775000000000031</c:v>
                </c:pt>
                <c:pt idx="153">
                  <c:v>0.26475000000000004</c:v>
                </c:pt>
                <c:pt idx="154">
                  <c:v>0.38175000000000031</c:v>
                </c:pt>
                <c:pt idx="155">
                  <c:v>0.34175000000000005</c:v>
                </c:pt>
                <c:pt idx="156">
                  <c:v>0.34250000000000014</c:v>
                </c:pt>
                <c:pt idx="157">
                  <c:v>0.27050000000000002</c:v>
                </c:pt>
                <c:pt idx="158">
                  <c:v>0.37050000000000038</c:v>
                </c:pt>
                <c:pt idx="159">
                  <c:v>0.41125</c:v>
                </c:pt>
                <c:pt idx="160">
                  <c:v>0.40950000000000031</c:v>
                </c:pt>
                <c:pt idx="161">
                  <c:v>0.38675000000000032</c:v>
                </c:pt>
                <c:pt idx="162">
                  <c:v>0.38325000000000031</c:v>
                </c:pt>
                <c:pt idx="163">
                  <c:v>0.40700000000000008</c:v>
                </c:pt>
                <c:pt idx="164">
                  <c:v>0.27925</c:v>
                </c:pt>
                <c:pt idx="165">
                  <c:v>0.36350000000000032</c:v>
                </c:pt>
                <c:pt idx="166">
                  <c:v>0.40250000000000002</c:v>
                </c:pt>
                <c:pt idx="167">
                  <c:v>0.30025000000000002</c:v>
                </c:pt>
                <c:pt idx="168">
                  <c:v>0.29100000000000031</c:v>
                </c:pt>
                <c:pt idx="169">
                  <c:v>0.35775000000000001</c:v>
                </c:pt>
                <c:pt idx="170">
                  <c:v>0.31325000000000008</c:v>
                </c:pt>
                <c:pt idx="171">
                  <c:v>0.28450000000000031</c:v>
                </c:pt>
                <c:pt idx="172">
                  <c:v>0.28825000000000001</c:v>
                </c:pt>
                <c:pt idx="173">
                  <c:v>0.29950000000000032</c:v>
                </c:pt>
                <c:pt idx="174">
                  <c:v>0.30225000000000002</c:v>
                </c:pt>
                <c:pt idx="175">
                  <c:v>0.30400000000000038</c:v>
                </c:pt>
                <c:pt idx="176">
                  <c:v>0.33025000000000032</c:v>
                </c:pt>
                <c:pt idx="177">
                  <c:v>0.17075000000000001</c:v>
                </c:pt>
                <c:pt idx="178">
                  <c:v>0.30825000000000002</c:v>
                </c:pt>
                <c:pt idx="179">
                  <c:v>0.28575</c:v>
                </c:pt>
                <c:pt idx="180">
                  <c:v>0.20600000000000004</c:v>
                </c:pt>
                <c:pt idx="181">
                  <c:v>0.26100000000000001</c:v>
                </c:pt>
                <c:pt idx="182">
                  <c:v>0.22425000000000003</c:v>
                </c:pt>
                <c:pt idx="183">
                  <c:v>0.24875000000000044</c:v>
                </c:pt>
                <c:pt idx="184">
                  <c:v>0.19425000000000003</c:v>
                </c:pt>
                <c:pt idx="185">
                  <c:v>0.20250000000000001</c:v>
                </c:pt>
                <c:pt idx="186">
                  <c:v>0.17850000000000021</c:v>
                </c:pt>
                <c:pt idx="187">
                  <c:v>0.26</c:v>
                </c:pt>
                <c:pt idx="188">
                  <c:v>0.18800000000000044</c:v>
                </c:pt>
                <c:pt idx="189">
                  <c:v>0.37475000000000008</c:v>
                </c:pt>
                <c:pt idx="190">
                  <c:v>0.37725000000000031</c:v>
                </c:pt>
                <c:pt idx="191">
                  <c:v>0.35625000000000001</c:v>
                </c:pt>
                <c:pt idx="192">
                  <c:v>0.25800000000000001</c:v>
                </c:pt>
                <c:pt idx="193">
                  <c:v>0.34175000000000011</c:v>
                </c:pt>
                <c:pt idx="194">
                  <c:v>0.20875000000000021</c:v>
                </c:pt>
                <c:pt idx="195">
                  <c:v>0.33125000000000032</c:v>
                </c:pt>
                <c:pt idx="196">
                  <c:v>0.22175000000000003</c:v>
                </c:pt>
                <c:pt idx="197">
                  <c:v>0.31950000000000134</c:v>
                </c:pt>
                <c:pt idx="198">
                  <c:v>0.32100000000000134</c:v>
                </c:pt>
                <c:pt idx="199">
                  <c:v>0.31050000000000116</c:v>
                </c:pt>
                <c:pt idx="200">
                  <c:v>0.35875000000000001</c:v>
                </c:pt>
                <c:pt idx="201">
                  <c:v>0.20575000000000004</c:v>
                </c:pt>
                <c:pt idx="202">
                  <c:v>0.26</c:v>
                </c:pt>
                <c:pt idx="203">
                  <c:v>0.21050000000000021</c:v>
                </c:pt>
                <c:pt idx="204">
                  <c:v>0.30825000000000002</c:v>
                </c:pt>
                <c:pt idx="205">
                  <c:v>0.31375000000000008</c:v>
                </c:pt>
                <c:pt idx="206">
                  <c:v>0.24075000000000021</c:v>
                </c:pt>
                <c:pt idx="207">
                  <c:v>0.13900000000000001</c:v>
                </c:pt>
                <c:pt idx="208">
                  <c:v>0.19550000000000003</c:v>
                </c:pt>
                <c:pt idx="209">
                  <c:v>0.26</c:v>
                </c:pt>
                <c:pt idx="210">
                  <c:v>0.34275000000000005</c:v>
                </c:pt>
                <c:pt idx="211">
                  <c:v>0.23525000000000001</c:v>
                </c:pt>
                <c:pt idx="212">
                  <c:v>0.25750000000000001</c:v>
                </c:pt>
                <c:pt idx="213">
                  <c:v>0.32525000000000032</c:v>
                </c:pt>
                <c:pt idx="214">
                  <c:v>0.30100000000000032</c:v>
                </c:pt>
                <c:pt idx="215">
                  <c:v>0.28675</c:v>
                </c:pt>
                <c:pt idx="216">
                  <c:v>0.33850000000000152</c:v>
                </c:pt>
                <c:pt idx="217">
                  <c:v>0.36175000000000002</c:v>
                </c:pt>
                <c:pt idx="218">
                  <c:v>0.38550000000000134</c:v>
                </c:pt>
                <c:pt idx="219">
                  <c:v>0.39375000000000032</c:v>
                </c:pt>
                <c:pt idx="220">
                  <c:v>0.39025000000000032</c:v>
                </c:pt>
                <c:pt idx="221">
                  <c:v>0.38050000000000134</c:v>
                </c:pt>
                <c:pt idx="222">
                  <c:v>0.32725000000000032</c:v>
                </c:pt>
                <c:pt idx="223">
                  <c:v>0.36500000000000032</c:v>
                </c:pt>
                <c:pt idx="224">
                  <c:v>0.37125000000000002</c:v>
                </c:pt>
                <c:pt idx="225">
                  <c:v>0.40525</c:v>
                </c:pt>
                <c:pt idx="226">
                  <c:v>0.40825</c:v>
                </c:pt>
                <c:pt idx="227">
                  <c:v>0.38300000000000134</c:v>
                </c:pt>
                <c:pt idx="228">
                  <c:v>0.35450000000000031</c:v>
                </c:pt>
                <c:pt idx="229">
                  <c:v>0.34375000000000006</c:v>
                </c:pt>
                <c:pt idx="230">
                  <c:v>0.34750000000000036</c:v>
                </c:pt>
                <c:pt idx="231">
                  <c:v>0.28775000000000006</c:v>
                </c:pt>
                <c:pt idx="232">
                  <c:v>0.27875</c:v>
                </c:pt>
                <c:pt idx="233">
                  <c:v>0.38725000000000032</c:v>
                </c:pt>
                <c:pt idx="234">
                  <c:v>0.35000000000000031</c:v>
                </c:pt>
                <c:pt idx="235">
                  <c:v>0.35700000000000032</c:v>
                </c:pt>
                <c:pt idx="236">
                  <c:v>0.38125000000000031</c:v>
                </c:pt>
                <c:pt idx="237">
                  <c:v>0.38775000000000032</c:v>
                </c:pt>
                <c:pt idx="238">
                  <c:v>0.29000000000000031</c:v>
                </c:pt>
                <c:pt idx="239">
                  <c:v>0.29425000000000001</c:v>
                </c:pt>
                <c:pt idx="240">
                  <c:v>0.39850000000000152</c:v>
                </c:pt>
                <c:pt idx="241">
                  <c:v>0.25775000000000003</c:v>
                </c:pt>
                <c:pt idx="242">
                  <c:v>0.29300000000000032</c:v>
                </c:pt>
                <c:pt idx="243">
                  <c:v>0.26174999999999998</c:v>
                </c:pt>
                <c:pt idx="244">
                  <c:v>0.41050000000000031</c:v>
                </c:pt>
                <c:pt idx="245">
                  <c:v>0.40450000000000008</c:v>
                </c:pt>
                <c:pt idx="246">
                  <c:v>0.31100000000000116</c:v>
                </c:pt>
                <c:pt idx="247">
                  <c:v>0.33875000000000038</c:v>
                </c:pt>
                <c:pt idx="248">
                  <c:v>0.32575000000000032</c:v>
                </c:pt>
                <c:pt idx="249">
                  <c:v>0.39725000000000038</c:v>
                </c:pt>
                <c:pt idx="250">
                  <c:v>0.42075000000000001</c:v>
                </c:pt>
                <c:pt idx="251">
                  <c:v>0.44274999999999998</c:v>
                </c:pt>
                <c:pt idx="252">
                  <c:v>0.43475000000000008</c:v>
                </c:pt>
                <c:pt idx="253">
                  <c:v>0.42725000000000002</c:v>
                </c:pt>
                <c:pt idx="254">
                  <c:v>0.41825000000000001</c:v>
                </c:pt>
                <c:pt idx="255">
                  <c:v>0.43025000000000002</c:v>
                </c:pt>
                <c:pt idx="256">
                  <c:v>0.43950000000000117</c:v>
                </c:pt>
                <c:pt idx="257">
                  <c:v>0.44700000000000006</c:v>
                </c:pt>
                <c:pt idx="258">
                  <c:v>0.38675000000000032</c:v>
                </c:pt>
                <c:pt idx="259">
                  <c:v>0.39975000000000038</c:v>
                </c:pt>
                <c:pt idx="260">
                  <c:v>0.40575000000000006</c:v>
                </c:pt>
                <c:pt idx="261">
                  <c:v>0.46250000000000002</c:v>
                </c:pt>
                <c:pt idx="262">
                  <c:v>0.42900000000000038</c:v>
                </c:pt>
                <c:pt idx="263">
                  <c:v>0.40475</c:v>
                </c:pt>
                <c:pt idx="264">
                  <c:v>0.39050000000000135</c:v>
                </c:pt>
                <c:pt idx="265">
                  <c:v>0.38125000000000031</c:v>
                </c:pt>
                <c:pt idx="266">
                  <c:v>0.28175</c:v>
                </c:pt>
                <c:pt idx="267">
                  <c:v>0.34025000000000005</c:v>
                </c:pt>
                <c:pt idx="268">
                  <c:v>0.28150000000000008</c:v>
                </c:pt>
                <c:pt idx="269">
                  <c:v>0.32550000000000134</c:v>
                </c:pt>
                <c:pt idx="270">
                  <c:v>0.35700000000000032</c:v>
                </c:pt>
                <c:pt idx="271">
                  <c:v>0.27025000000000005</c:v>
                </c:pt>
                <c:pt idx="272">
                  <c:v>0.25524999999999998</c:v>
                </c:pt>
                <c:pt idx="273">
                  <c:v>0.35975000000000001</c:v>
                </c:pt>
                <c:pt idx="274">
                  <c:v>0.35500000000000032</c:v>
                </c:pt>
                <c:pt idx="275">
                  <c:v>0.38500000000000134</c:v>
                </c:pt>
                <c:pt idx="276">
                  <c:v>0.40175</c:v>
                </c:pt>
                <c:pt idx="277">
                  <c:v>0.35325000000000001</c:v>
                </c:pt>
                <c:pt idx="278">
                  <c:v>0.30675000000000002</c:v>
                </c:pt>
                <c:pt idx="279">
                  <c:v>0.24525000000000041</c:v>
                </c:pt>
                <c:pt idx="280">
                  <c:v>0.22125000000000003</c:v>
                </c:pt>
                <c:pt idx="281">
                  <c:v>0.28600000000000031</c:v>
                </c:pt>
                <c:pt idx="282">
                  <c:v>0.27400000000000002</c:v>
                </c:pt>
                <c:pt idx="283">
                  <c:v>0.22000000000000003</c:v>
                </c:pt>
                <c:pt idx="284">
                  <c:v>0.21050000000000021</c:v>
                </c:pt>
                <c:pt idx="285">
                  <c:v>0.37050000000000038</c:v>
                </c:pt>
                <c:pt idx="286">
                  <c:v>0.35800000000000032</c:v>
                </c:pt>
                <c:pt idx="287">
                  <c:v>0.32475000000000032</c:v>
                </c:pt>
              </c:numCache>
            </c:numRef>
          </c:val>
          <c:smooth val="0"/>
        </c:ser>
        <c:dLbls>
          <c:showLegendKey val="0"/>
          <c:showVal val="0"/>
          <c:showCatName val="0"/>
          <c:showSerName val="0"/>
          <c:showPercent val="0"/>
          <c:showBubbleSize val="0"/>
        </c:dLbls>
        <c:marker val="1"/>
        <c:smooth val="0"/>
        <c:axId val="39793024"/>
        <c:axId val="39794560"/>
      </c:lineChart>
      <c:catAx>
        <c:axId val="39793024"/>
        <c:scaling>
          <c:orientation val="minMax"/>
        </c:scaling>
        <c:delete val="0"/>
        <c:axPos val="b"/>
        <c:majorGridlines/>
        <c:numFmt formatCode="[$-409]h:mm\ AM/PM;@" sourceLinked="0"/>
        <c:majorTickMark val="none"/>
        <c:minorTickMark val="none"/>
        <c:tickLblPos val="nextTo"/>
        <c:txPr>
          <a:bodyPr/>
          <a:lstStyle/>
          <a:p>
            <a:pPr>
              <a:defRPr sz="1050"/>
            </a:pPr>
            <a:endParaRPr lang="en-US"/>
          </a:p>
        </c:txPr>
        <c:crossAx val="39794560"/>
        <c:crosses val="autoZero"/>
        <c:auto val="0"/>
        <c:lblAlgn val="ctr"/>
        <c:lblOffset val="100"/>
        <c:tickLblSkip val="36"/>
        <c:tickMarkSkip val="36"/>
        <c:noMultiLvlLbl val="0"/>
      </c:catAx>
      <c:valAx>
        <c:axId val="39794560"/>
        <c:scaling>
          <c:orientation val="minMax"/>
          <c:max val="1"/>
        </c:scaling>
        <c:delete val="0"/>
        <c:axPos val="l"/>
        <c:majorGridlines/>
        <c:title>
          <c:tx>
            <c:rich>
              <a:bodyPr/>
              <a:lstStyle/>
              <a:p>
                <a:pPr>
                  <a:defRPr/>
                </a:pPr>
                <a:r>
                  <a:rPr lang="en-US"/>
                  <a:t>Flow (MGD)</a:t>
                </a:r>
              </a:p>
            </c:rich>
          </c:tx>
          <c:layout/>
          <c:overlay val="0"/>
        </c:title>
        <c:numFmt formatCode="#,##0.0" sourceLinked="0"/>
        <c:majorTickMark val="none"/>
        <c:minorTickMark val="none"/>
        <c:tickLblPos val="nextTo"/>
        <c:crossAx val="39793024"/>
        <c:crosses val="autoZero"/>
        <c:crossBetween val="between"/>
        <c:majorUnit val="0.2"/>
      </c:valAx>
    </c:plotArea>
    <c:legend>
      <c:legendPos val="t"/>
      <c:layout>
        <c:manualLayout>
          <c:xMode val="edge"/>
          <c:yMode val="edge"/>
          <c:x val="8.5696837829020309E-2"/>
          <c:y val="0.14296748620708147"/>
          <c:w val="0.85518948552506402"/>
          <c:h val="4.8555847516088775E-2"/>
        </c:manualLayout>
      </c:layout>
      <c:overlay val="0"/>
      <c:spPr>
        <a:ln>
          <a:solidFill>
            <a:schemeClr val="tx1">
              <a:lumMod val="50000"/>
              <a:lumOff val="50000"/>
            </a:schemeClr>
          </a:solidFill>
        </a:ln>
      </c:spPr>
      <c:txPr>
        <a:bodyPr/>
        <a:lstStyle/>
        <a:p>
          <a:pPr>
            <a:defRPr sz="1050"/>
          </a:pPr>
          <a:endParaRPr lang="en-US"/>
        </a:p>
      </c:txPr>
    </c:legend>
    <c:plotVisOnly val="1"/>
    <c:dispBlanksAs val="gap"/>
    <c:showDLblsOverMax val="0"/>
  </c:chart>
  <c:spPr>
    <a:solidFill>
      <a:sysClr val="window" lastClr="FFFFFF"/>
    </a:solidFill>
    <a:ln>
      <a:solidFill>
        <a:schemeClr val="accent1"/>
      </a:solidFill>
    </a:ln>
  </c:spPr>
  <c:txPr>
    <a:bodyPr/>
    <a:lstStyle/>
    <a:p>
      <a:pPr>
        <a:defRPr sz="1100"/>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US" sz="1100"/>
              <a:t>8/10/2012</a:t>
            </a:r>
          </a:p>
        </c:rich>
      </c:tx>
      <c:layout/>
      <c:overlay val="0"/>
    </c:title>
    <c:autoTitleDeleted val="0"/>
    <c:plotArea>
      <c:layout/>
      <c:areaChart>
        <c:grouping val="standard"/>
        <c:varyColors val="0"/>
        <c:ser>
          <c:idx val="0"/>
          <c:order val="0"/>
          <c:tx>
            <c:v>Flow </c:v>
          </c:tx>
          <c:cat>
            <c:numRef>
              <c:f>'Rainy Days'!$A$4900:$A$6051</c:f>
              <c:numCache>
                <c:formatCode>m/d/yyyy\ h:mm</c:formatCode>
                <c:ptCount val="1152"/>
                <c:pt idx="0">
                  <c:v>41138.999999955275</c:v>
                </c:pt>
                <c:pt idx="1">
                  <c:v>41139.003472177516</c:v>
                </c:pt>
                <c:pt idx="2">
                  <c:v>41139.006944399742</c:v>
                </c:pt>
                <c:pt idx="3">
                  <c:v>41139.010416621953</c:v>
                </c:pt>
                <c:pt idx="4">
                  <c:v>41139.013888844202</c:v>
                </c:pt>
                <c:pt idx="5">
                  <c:v>41139.017361066384</c:v>
                </c:pt>
                <c:pt idx="6">
                  <c:v>41139.02083328861</c:v>
                </c:pt>
                <c:pt idx="7">
                  <c:v>41139.024305510633</c:v>
                </c:pt>
                <c:pt idx="8">
                  <c:v>41139.027777732976</c:v>
                </c:pt>
                <c:pt idx="9">
                  <c:v>41139.031249955224</c:v>
                </c:pt>
                <c:pt idx="10">
                  <c:v>41139.034722177486</c:v>
                </c:pt>
                <c:pt idx="11">
                  <c:v>41139.038194399713</c:v>
                </c:pt>
                <c:pt idx="12">
                  <c:v>41139.041666621924</c:v>
                </c:pt>
                <c:pt idx="13">
                  <c:v>41139.045138844143</c:v>
                </c:pt>
                <c:pt idx="14">
                  <c:v>41139.048611066362</c:v>
                </c:pt>
                <c:pt idx="15">
                  <c:v>41139.052083288603</c:v>
                </c:pt>
                <c:pt idx="16">
                  <c:v>41139.0555555108</c:v>
                </c:pt>
                <c:pt idx="17">
                  <c:v>41139.059027733005</c:v>
                </c:pt>
                <c:pt idx="18">
                  <c:v>41139.062499955224</c:v>
                </c:pt>
                <c:pt idx="19">
                  <c:v>41139.065972177457</c:v>
                </c:pt>
                <c:pt idx="20">
                  <c:v>41139.069444399676</c:v>
                </c:pt>
                <c:pt idx="21">
                  <c:v>41139.072916621895</c:v>
                </c:pt>
                <c:pt idx="22">
                  <c:v>41139.076388844143</c:v>
                </c:pt>
                <c:pt idx="23">
                  <c:v>41139.079861066326</c:v>
                </c:pt>
                <c:pt idx="24">
                  <c:v>41139.083333288603</c:v>
                </c:pt>
                <c:pt idx="25">
                  <c:v>41139.086805510771</c:v>
                </c:pt>
                <c:pt idx="26">
                  <c:v>41139.09027773299</c:v>
                </c:pt>
                <c:pt idx="27">
                  <c:v>41139.093749955035</c:v>
                </c:pt>
                <c:pt idx="28">
                  <c:v>41139.097222177428</c:v>
                </c:pt>
                <c:pt idx="29">
                  <c:v>41139.100694399647</c:v>
                </c:pt>
                <c:pt idx="30">
                  <c:v>41139.104166621684</c:v>
                </c:pt>
                <c:pt idx="31">
                  <c:v>41139.107638844092</c:v>
                </c:pt>
                <c:pt idx="32">
                  <c:v>41139.111111066304</c:v>
                </c:pt>
                <c:pt idx="33">
                  <c:v>41139.114583288603</c:v>
                </c:pt>
                <c:pt idx="34">
                  <c:v>41139.118055510735</c:v>
                </c:pt>
                <c:pt idx="35">
                  <c:v>41139.121527732954</c:v>
                </c:pt>
                <c:pt idx="36">
                  <c:v>41139.12499995518</c:v>
                </c:pt>
                <c:pt idx="37">
                  <c:v>41139.128472177385</c:v>
                </c:pt>
                <c:pt idx="38">
                  <c:v>41139.131944399604</c:v>
                </c:pt>
                <c:pt idx="39">
                  <c:v>41139.135416621648</c:v>
                </c:pt>
                <c:pt idx="40">
                  <c:v>41139.138888844063</c:v>
                </c:pt>
                <c:pt idx="41">
                  <c:v>41139.142361066275</c:v>
                </c:pt>
                <c:pt idx="42">
                  <c:v>41139.145833288603</c:v>
                </c:pt>
                <c:pt idx="43">
                  <c:v>41139.149305510575</c:v>
                </c:pt>
                <c:pt idx="44">
                  <c:v>41139.152777732932</c:v>
                </c:pt>
                <c:pt idx="45">
                  <c:v>41139.156249955202</c:v>
                </c:pt>
                <c:pt idx="46">
                  <c:v>41139.15972217737</c:v>
                </c:pt>
                <c:pt idx="47">
                  <c:v>41139.163194399589</c:v>
                </c:pt>
                <c:pt idx="48">
                  <c:v>41139.166666621597</c:v>
                </c:pt>
                <c:pt idx="49">
                  <c:v>41139.170138844042</c:v>
                </c:pt>
                <c:pt idx="50">
                  <c:v>41139.173611066224</c:v>
                </c:pt>
                <c:pt idx="51">
                  <c:v>41139.177083288465</c:v>
                </c:pt>
                <c:pt idx="52">
                  <c:v>41139.180555510684</c:v>
                </c:pt>
                <c:pt idx="53">
                  <c:v>41139.184027732903</c:v>
                </c:pt>
                <c:pt idx="54">
                  <c:v>41139.187499955122</c:v>
                </c:pt>
                <c:pt idx="55">
                  <c:v>41139.190972177334</c:v>
                </c:pt>
                <c:pt idx="56">
                  <c:v>41139.19444439956</c:v>
                </c:pt>
                <c:pt idx="57">
                  <c:v>41139.197916621575</c:v>
                </c:pt>
                <c:pt idx="58">
                  <c:v>41139.201388843976</c:v>
                </c:pt>
                <c:pt idx="59">
                  <c:v>41139.204861066195</c:v>
                </c:pt>
                <c:pt idx="60">
                  <c:v>41139.208333288443</c:v>
                </c:pt>
                <c:pt idx="61">
                  <c:v>41139.211805510575</c:v>
                </c:pt>
                <c:pt idx="62">
                  <c:v>41139.215277732881</c:v>
                </c:pt>
                <c:pt idx="63">
                  <c:v>41139.218749955086</c:v>
                </c:pt>
                <c:pt idx="64">
                  <c:v>41139.222222177305</c:v>
                </c:pt>
                <c:pt idx="65">
                  <c:v>41139.225694399531</c:v>
                </c:pt>
                <c:pt idx="66">
                  <c:v>41139.22916662143</c:v>
                </c:pt>
                <c:pt idx="67">
                  <c:v>41139.232638843969</c:v>
                </c:pt>
                <c:pt idx="68">
                  <c:v>41139.236111066188</c:v>
                </c:pt>
                <c:pt idx="69">
                  <c:v>41139.239583288407</c:v>
                </c:pt>
                <c:pt idx="70">
                  <c:v>41139.243055510575</c:v>
                </c:pt>
                <c:pt idx="71">
                  <c:v>41139.246527732845</c:v>
                </c:pt>
                <c:pt idx="72">
                  <c:v>41139.249999955064</c:v>
                </c:pt>
                <c:pt idx="73">
                  <c:v>41139.253472177275</c:v>
                </c:pt>
                <c:pt idx="74">
                  <c:v>41139.256944399611</c:v>
                </c:pt>
                <c:pt idx="75">
                  <c:v>41139.260416621575</c:v>
                </c:pt>
                <c:pt idx="76">
                  <c:v>41139.263888843925</c:v>
                </c:pt>
                <c:pt idx="77">
                  <c:v>41139.267361065977</c:v>
                </c:pt>
                <c:pt idx="78">
                  <c:v>41139.270833288392</c:v>
                </c:pt>
                <c:pt idx="79">
                  <c:v>41139.274305510575</c:v>
                </c:pt>
                <c:pt idx="80">
                  <c:v>41139.277777732634</c:v>
                </c:pt>
                <c:pt idx="81">
                  <c:v>41139.281249955035</c:v>
                </c:pt>
                <c:pt idx="82">
                  <c:v>41139.284722177254</c:v>
                </c:pt>
                <c:pt idx="83">
                  <c:v>41139.288194399611</c:v>
                </c:pt>
                <c:pt idx="84">
                  <c:v>41139.291666621371</c:v>
                </c:pt>
                <c:pt idx="85">
                  <c:v>41139.295138843874</c:v>
                </c:pt>
                <c:pt idx="86">
                  <c:v>41139.29861106613</c:v>
                </c:pt>
                <c:pt idx="87">
                  <c:v>41139.302083288349</c:v>
                </c:pt>
                <c:pt idx="88">
                  <c:v>41139.305555510568</c:v>
                </c:pt>
                <c:pt idx="89">
                  <c:v>41139.309027732786</c:v>
                </c:pt>
                <c:pt idx="90">
                  <c:v>41139.312499955013</c:v>
                </c:pt>
                <c:pt idx="91">
                  <c:v>41139.315972177232</c:v>
                </c:pt>
                <c:pt idx="92">
                  <c:v>41139.319444399443</c:v>
                </c:pt>
                <c:pt idx="93">
                  <c:v>41139.322916621655</c:v>
                </c:pt>
                <c:pt idx="94">
                  <c:v>41139.326388843881</c:v>
                </c:pt>
                <c:pt idx="95">
                  <c:v>41139.3298610661</c:v>
                </c:pt>
                <c:pt idx="96">
                  <c:v>41139.333333288319</c:v>
                </c:pt>
                <c:pt idx="97">
                  <c:v>41139.336805510538</c:v>
                </c:pt>
                <c:pt idx="98">
                  <c:v>41139.340277732917</c:v>
                </c:pt>
                <c:pt idx="99">
                  <c:v>41139.343749954991</c:v>
                </c:pt>
                <c:pt idx="100">
                  <c:v>41139.347222177203</c:v>
                </c:pt>
                <c:pt idx="101">
                  <c:v>41139.350694399676</c:v>
                </c:pt>
                <c:pt idx="102">
                  <c:v>41139.354166621626</c:v>
                </c:pt>
                <c:pt idx="103">
                  <c:v>41139.357638844056</c:v>
                </c:pt>
                <c:pt idx="104">
                  <c:v>41139.361111066071</c:v>
                </c:pt>
                <c:pt idx="105">
                  <c:v>41139.36458328829</c:v>
                </c:pt>
                <c:pt idx="106">
                  <c:v>41139.368055510509</c:v>
                </c:pt>
                <c:pt idx="107">
                  <c:v>41139.371527732728</c:v>
                </c:pt>
                <c:pt idx="108">
                  <c:v>41139.374999955013</c:v>
                </c:pt>
                <c:pt idx="109">
                  <c:v>41139.378472177203</c:v>
                </c:pt>
                <c:pt idx="110">
                  <c:v>41139.381944399393</c:v>
                </c:pt>
                <c:pt idx="111">
                  <c:v>41139.385416621604</c:v>
                </c:pt>
                <c:pt idx="112">
                  <c:v>41139.388888844005</c:v>
                </c:pt>
                <c:pt idx="113">
                  <c:v>41139.392361066035</c:v>
                </c:pt>
                <c:pt idx="114">
                  <c:v>41139.395833288261</c:v>
                </c:pt>
                <c:pt idx="115">
                  <c:v>41139.399305510313</c:v>
                </c:pt>
                <c:pt idx="116">
                  <c:v>41139.402777732685</c:v>
                </c:pt>
                <c:pt idx="117">
                  <c:v>41139.406249955013</c:v>
                </c:pt>
                <c:pt idx="118">
                  <c:v>41139.409722177137</c:v>
                </c:pt>
                <c:pt idx="119">
                  <c:v>41139.413194399363</c:v>
                </c:pt>
                <c:pt idx="120">
                  <c:v>41139.416666621582</c:v>
                </c:pt>
                <c:pt idx="121">
                  <c:v>41139.420138843794</c:v>
                </c:pt>
                <c:pt idx="122">
                  <c:v>41139.423611066006</c:v>
                </c:pt>
                <c:pt idx="123">
                  <c:v>41139.427083288225</c:v>
                </c:pt>
                <c:pt idx="124">
                  <c:v>41139.430555510451</c:v>
                </c:pt>
                <c:pt idx="125">
                  <c:v>41139.43402773267</c:v>
                </c:pt>
                <c:pt idx="126">
                  <c:v>41139.437499954889</c:v>
                </c:pt>
                <c:pt idx="127">
                  <c:v>41139.440972177203</c:v>
                </c:pt>
                <c:pt idx="128">
                  <c:v>41139.444444399342</c:v>
                </c:pt>
                <c:pt idx="129">
                  <c:v>41139.447916621546</c:v>
                </c:pt>
                <c:pt idx="130">
                  <c:v>41139.451388843765</c:v>
                </c:pt>
                <c:pt idx="131">
                  <c:v>41139.454861065991</c:v>
                </c:pt>
                <c:pt idx="132">
                  <c:v>41139.458333288421</c:v>
                </c:pt>
                <c:pt idx="133">
                  <c:v>41139.461805510218</c:v>
                </c:pt>
                <c:pt idx="134">
                  <c:v>41139.465277732634</c:v>
                </c:pt>
                <c:pt idx="135">
                  <c:v>41139.46874995486</c:v>
                </c:pt>
                <c:pt idx="136">
                  <c:v>41139.472222177093</c:v>
                </c:pt>
                <c:pt idx="137">
                  <c:v>41139.475694399298</c:v>
                </c:pt>
                <c:pt idx="138">
                  <c:v>41139.479166621357</c:v>
                </c:pt>
                <c:pt idx="139">
                  <c:v>41139.482638843743</c:v>
                </c:pt>
                <c:pt idx="140">
                  <c:v>41139.486111065962</c:v>
                </c:pt>
                <c:pt idx="141">
                  <c:v>41139.489583288203</c:v>
                </c:pt>
                <c:pt idx="142">
                  <c:v>41139.493055510182</c:v>
                </c:pt>
                <c:pt idx="143">
                  <c:v>41139.496527732605</c:v>
                </c:pt>
                <c:pt idx="144">
                  <c:v>41139.499999954831</c:v>
                </c:pt>
                <c:pt idx="145">
                  <c:v>41139.50347217705</c:v>
                </c:pt>
                <c:pt idx="146">
                  <c:v>41139.506944399269</c:v>
                </c:pt>
                <c:pt idx="147">
                  <c:v>41139.510416621488</c:v>
                </c:pt>
                <c:pt idx="148">
                  <c:v>41139.513888843707</c:v>
                </c:pt>
                <c:pt idx="149">
                  <c:v>41139.517361065926</c:v>
                </c:pt>
                <c:pt idx="150">
                  <c:v>41139.520833288203</c:v>
                </c:pt>
                <c:pt idx="151">
                  <c:v>41139.524305510175</c:v>
                </c:pt>
                <c:pt idx="152">
                  <c:v>41139.527777732575</c:v>
                </c:pt>
                <c:pt idx="153">
                  <c:v>41139.531249954802</c:v>
                </c:pt>
                <c:pt idx="154">
                  <c:v>41139.534722177021</c:v>
                </c:pt>
                <c:pt idx="155">
                  <c:v>41139.53819439924</c:v>
                </c:pt>
                <c:pt idx="156">
                  <c:v>41139.541666621277</c:v>
                </c:pt>
                <c:pt idx="157">
                  <c:v>41139.545138843678</c:v>
                </c:pt>
                <c:pt idx="158">
                  <c:v>41139.548611065897</c:v>
                </c:pt>
                <c:pt idx="159">
                  <c:v>41139.552083288203</c:v>
                </c:pt>
                <c:pt idx="160">
                  <c:v>41139.555555510335</c:v>
                </c:pt>
                <c:pt idx="161">
                  <c:v>41139.559027732561</c:v>
                </c:pt>
                <c:pt idx="162">
                  <c:v>41139.562499954773</c:v>
                </c:pt>
                <c:pt idx="163">
                  <c:v>41139.565972176992</c:v>
                </c:pt>
                <c:pt idx="164">
                  <c:v>41139.569444399196</c:v>
                </c:pt>
                <c:pt idx="165">
                  <c:v>41139.57291662143</c:v>
                </c:pt>
                <c:pt idx="166">
                  <c:v>41139.576388843634</c:v>
                </c:pt>
                <c:pt idx="167">
                  <c:v>41139.579861065824</c:v>
                </c:pt>
                <c:pt idx="168">
                  <c:v>41139.583333288203</c:v>
                </c:pt>
                <c:pt idx="169">
                  <c:v>41139.586805510306</c:v>
                </c:pt>
                <c:pt idx="170">
                  <c:v>41139.590277732532</c:v>
                </c:pt>
                <c:pt idx="171">
                  <c:v>41139.593749954576</c:v>
                </c:pt>
                <c:pt idx="172">
                  <c:v>41139.597222176963</c:v>
                </c:pt>
                <c:pt idx="173">
                  <c:v>41139.600694399203</c:v>
                </c:pt>
                <c:pt idx="174">
                  <c:v>41139.60416662119</c:v>
                </c:pt>
                <c:pt idx="175">
                  <c:v>41139.607638843605</c:v>
                </c:pt>
                <c:pt idx="176">
                  <c:v>41139.611111065824</c:v>
                </c:pt>
                <c:pt idx="177">
                  <c:v>41139.614583288203</c:v>
                </c:pt>
                <c:pt idx="178">
                  <c:v>41139.618055510276</c:v>
                </c:pt>
                <c:pt idx="179">
                  <c:v>41139.621527732474</c:v>
                </c:pt>
                <c:pt idx="180">
                  <c:v>41139.624999954714</c:v>
                </c:pt>
                <c:pt idx="181">
                  <c:v>41139.628472176933</c:v>
                </c:pt>
                <c:pt idx="182">
                  <c:v>41139.631944399152</c:v>
                </c:pt>
                <c:pt idx="183">
                  <c:v>41139.635416621175</c:v>
                </c:pt>
                <c:pt idx="184">
                  <c:v>41139.63888884359</c:v>
                </c:pt>
                <c:pt idx="185">
                  <c:v>41139.642361065649</c:v>
                </c:pt>
                <c:pt idx="186">
                  <c:v>41139.645833288043</c:v>
                </c:pt>
                <c:pt idx="187">
                  <c:v>41139.649305510175</c:v>
                </c:pt>
                <c:pt idx="188">
                  <c:v>41139.652777732466</c:v>
                </c:pt>
                <c:pt idx="189">
                  <c:v>41139.656249954693</c:v>
                </c:pt>
                <c:pt idx="190">
                  <c:v>41139.659722176912</c:v>
                </c:pt>
                <c:pt idx="191">
                  <c:v>41139.663194399123</c:v>
                </c:pt>
                <c:pt idx="192">
                  <c:v>41139.666666621175</c:v>
                </c:pt>
                <c:pt idx="193">
                  <c:v>41139.670138843561</c:v>
                </c:pt>
                <c:pt idx="194">
                  <c:v>41139.673611065613</c:v>
                </c:pt>
                <c:pt idx="195">
                  <c:v>41139.677083287985</c:v>
                </c:pt>
                <c:pt idx="196">
                  <c:v>41139.680555510204</c:v>
                </c:pt>
                <c:pt idx="197">
                  <c:v>41139.684027732437</c:v>
                </c:pt>
                <c:pt idx="198">
                  <c:v>41139.687499954656</c:v>
                </c:pt>
                <c:pt idx="199">
                  <c:v>41139.690972176882</c:v>
                </c:pt>
                <c:pt idx="200">
                  <c:v>41139.694444399094</c:v>
                </c:pt>
                <c:pt idx="201">
                  <c:v>41139.697916621175</c:v>
                </c:pt>
                <c:pt idx="202">
                  <c:v>41139.701388843525</c:v>
                </c:pt>
                <c:pt idx="203">
                  <c:v>41139.704861065584</c:v>
                </c:pt>
                <c:pt idx="204">
                  <c:v>41139.708333287992</c:v>
                </c:pt>
                <c:pt idx="205">
                  <c:v>41139.711805510175</c:v>
                </c:pt>
                <c:pt idx="206">
                  <c:v>41139.715277732408</c:v>
                </c:pt>
                <c:pt idx="207">
                  <c:v>41139.718749954627</c:v>
                </c:pt>
                <c:pt idx="208">
                  <c:v>41139.722222176846</c:v>
                </c:pt>
                <c:pt idx="209">
                  <c:v>41139.725694399065</c:v>
                </c:pt>
                <c:pt idx="210">
                  <c:v>41139.729166620979</c:v>
                </c:pt>
                <c:pt idx="211">
                  <c:v>41139.732638843503</c:v>
                </c:pt>
                <c:pt idx="212">
                  <c:v>41139.736111065584</c:v>
                </c:pt>
                <c:pt idx="213">
                  <c:v>41139.739583287934</c:v>
                </c:pt>
                <c:pt idx="214">
                  <c:v>41139.743055510124</c:v>
                </c:pt>
                <c:pt idx="215">
                  <c:v>41139.746527732379</c:v>
                </c:pt>
                <c:pt idx="216">
                  <c:v>41139.749999954598</c:v>
                </c:pt>
                <c:pt idx="217">
                  <c:v>41139.753472176817</c:v>
                </c:pt>
                <c:pt idx="218">
                  <c:v>41139.756944399043</c:v>
                </c:pt>
                <c:pt idx="219">
                  <c:v>41139.760416621175</c:v>
                </c:pt>
                <c:pt idx="220">
                  <c:v>41139.763888843474</c:v>
                </c:pt>
                <c:pt idx="221">
                  <c:v>41139.767361065402</c:v>
                </c:pt>
                <c:pt idx="222">
                  <c:v>41139.770833287912</c:v>
                </c:pt>
                <c:pt idx="223">
                  <c:v>41139.774305510124</c:v>
                </c:pt>
                <c:pt idx="224">
                  <c:v>41139.777777732175</c:v>
                </c:pt>
                <c:pt idx="225">
                  <c:v>41139.781249954569</c:v>
                </c:pt>
                <c:pt idx="226">
                  <c:v>41139.784722176788</c:v>
                </c:pt>
                <c:pt idx="227">
                  <c:v>41139.788194399043</c:v>
                </c:pt>
                <c:pt idx="228">
                  <c:v>41139.791666620957</c:v>
                </c:pt>
                <c:pt idx="229">
                  <c:v>41139.795138843278</c:v>
                </c:pt>
                <c:pt idx="230">
                  <c:v>41139.798611065584</c:v>
                </c:pt>
                <c:pt idx="231">
                  <c:v>41139.802083287883</c:v>
                </c:pt>
                <c:pt idx="232">
                  <c:v>41139.805555510102</c:v>
                </c:pt>
                <c:pt idx="233">
                  <c:v>41139.809027732321</c:v>
                </c:pt>
                <c:pt idx="234">
                  <c:v>41139.812499954613</c:v>
                </c:pt>
                <c:pt idx="235">
                  <c:v>41139.815972176941</c:v>
                </c:pt>
                <c:pt idx="236">
                  <c:v>41139.819444399043</c:v>
                </c:pt>
                <c:pt idx="237">
                  <c:v>41139.822916621197</c:v>
                </c:pt>
                <c:pt idx="238">
                  <c:v>41139.826388843416</c:v>
                </c:pt>
                <c:pt idx="239">
                  <c:v>41139.829861065584</c:v>
                </c:pt>
                <c:pt idx="240">
                  <c:v>41139.833333287861</c:v>
                </c:pt>
                <c:pt idx="241">
                  <c:v>41139.836805510073</c:v>
                </c:pt>
                <c:pt idx="242">
                  <c:v>41139.840277732292</c:v>
                </c:pt>
                <c:pt idx="243">
                  <c:v>41139.843749954511</c:v>
                </c:pt>
                <c:pt idx="244">
                  <c:v>41139.847222176897</c:v>
                </c:pt>
                <c:pt idx="245">
                  <c:v>41139.85069439924</c:v>
                </c:pt>
                <c:pt idx="246">
                  <c:v>41139.854166621168</c:v>
                </c:pt>
                <c:pt idx="247">
                  <c:v>41139.857638843554</c:v>
                </c:pt>
                <c:pt idx="248">
                  <c:v>41139.861111065584</c:v>
                </c:pt>
                <c:pt idx="249">
                  <c:v>41139.864583287832</c:v>
                </c:pt>
                <c:pt idx="250">
                  <c:v>41139.868055510044</c:v>
                </c:pt>
                <c:pt idx="251">
                  <c:v>41139.871527732255</c:v>
                </c:pt>
                <c:pt idx="252">
                  <c:v>41139.874999954613</c:v>
                </c:pt>
                <c:pt idx="253">
                  <c:v>41139.878472176861</c:v>
                </c:pt>
                <c:pt idx="254">
                  <c:v>41139.881944399043</c:v>
                </c:pt>
                <c:pt idx="255">
                  <c:v>41139.885416621139</c:v>
                </c:pt>
                <c:pt idx="256">
                  <c:v>41139.888888843518</c:v>
                </c:pt>
                <c:pt idx="257">
                  <c:v>41139.892361065577</c:v>
                </c:pt>
                <c:pt idx="258">
                  <c:v>41139.895833287796</c:v>
                </c:pt>
                <c:pt idx="259">
                  <c:v>41139.899305509985</c:v>
                </c:pt>
                <c:pt idx="260">
                  <c:v>41139.902777732234</c:v>
                </c:pt>
                <c:pt idx="261">
                  <c:v>41139.906249954613</c:v>
                </c:pt>
                <c:pt idx="262">
                  <c:v>41139.909722176671</c:v>
                </c:pt>
                <c:pt idx="263">
                  <c:v>41139.913194399043</c:v>
                </c:pt>
                <c:pt idx="264">
                  <c:v>41139.916666621109</c:v>
                </c:pt>
                <c:pt idx="265">
                  <c:v>41139.920138843328</c:v>
                </c:pt>
                <c:pt idx="266">
                  <c:v>41139.923611065526</c:v>
                </c:pt>
                <c:pt idx="267">
                  <c:v>41139.927083287606</c:v>
                </c:pt>
                <c:pt idx="268">
                  <c:v>41139.930555509993</c:v>
                </c:pt>
                <c:pt idx="269">
                  <c:v>41139.934027732204</c:v>
                </c:pt>
                <c:pt idx="270">
                  <c:v>41139.937499954423</c:v>
                </c:pt>
                <c:pt idx="271">
                  <c:v>41139.940972176642</c:v>
                </c:pt>
                <c:pt idx="272">
                  <c:v>41139.944444399043</c:v>
                </c:pt>
                <c:pt idx="273">
                  <c:v>41139.94791662108</c:v>
                </c:pt>
                <c:pt idx="274">
                  <c:v>41139.951388843285</c:v>
                </c:pt>
                <c:pt idx="275">
                  <c:v>41139.954861065518</c:v>
                </c:pt>
                <c:pt idx="276">
                  <c:v>41139.958333287927</c:v>
                </c:pt>
                <c:pt idx="277">
                  <c:v>41139.961805509956</c:v>
                </c:pt>
                <c:pt idx="278">
                  <c:v>41139.965277732183</c:v>
                </c:pt>
                <c:pt idx="279">
                  <c:v>41139.968749954394</c:v>
                </c:pt>
                <c:pt idx="280">
                  <c:v>41139.972222176613</c:v>
                </c:pt>
                <c:pt idx="281">
                  <c:v>41139.975694399043</c:v>
                </c:pt>
                <c:pt idx="282">
                  <c:v>41139.979166620986</c:v>
                </c:pt>
                <c:pt idx="283">
                  <c:v>41139.982638843292</c:v>
                </c:pt>
                <c:pt idx="284">
                  <c:v>41139.986111065489</c:v>
                </c:pt>
                <c:pt idx="285">
                  <c:v>41139.989583287708</c:v>
                </c:pt>
                <c:pt idx="286">
                  <c:v>41139.993055509927</c:v>
                </c:pt>
                <c:pt idx="287">
                  <c:v>41139.996527732146</c:v>
                </c:pt>
                <c:pt idx="288">
                  <c:v>41139.999999954365</c:v>
                </c:pt>
                <c:pt idx="289">
                  <c:v>41140.003472176591</c:v>
                </c:pt>
                <c:pt idx="290">
                  <c:v>41140.006944399021</c:v>
                </c:pt>
                <c:pt idx="291">
                  <c:v>41140.010416621022</c:v>
                </c:pt>
                <c:pt idx="292">
                  <c:v>41140.013888843234</c:v>
                </c:pt>
                <c:pt idx="293">
                  <c:v>41140.017361065424</c:v>
                </c:pt>
                <c:pt idx="294">
                  <c:v>41140.020833287679</c:v>
                </c:pt>
                <c:pt idx="295">
                  <c:v>41140.024305509884</c:v>
                </c:pt>
                <c:pt idx="296">
                  <c:v>41140.027777731957</c:v>
                </c:pt>
                <c:pt idx="297">
                  <c:v>41140.031249954336</c:v>
                </c:pt>
                <c:pt idx="298">
                  <c:v>41140.034722176562</c:v>
                </c:pt>
                <c:pt idx="299">
                  <c:v>41140.038194399</c:v>
                </c:pt>
                <c:pt idx="300">
                  <c:v>41140.041666620986</c:v>
                </c:pt>
                <c:pt idx="301">
                  <c:v>41140.045138843205</c:v>
                </c:pt>
                <c:pt idx="302">
                  <c:v>41140.048611065431</c:v>
                </c:pt>
                <c:pt idx="303">
                  <c:v>41140.05208328765</c:v>
                </c:pt>
                <c:pt idx="304">
                  <c:v>41140.055555509869</c:v>
                </c:pt>
                <c:pt idx="305">
                  <c:v>41140.059027732088</c:v>
                </c:pt>
                <c:pt idx="306">
                  <c:v>41140.062499954307</c:v>
                </c:pt>
                <c:pt idx="307">
                  <c:v>41140.065972176533</c:v>
                </c:pt>
                <c:pt idx="308">
                  <c:v>41140.069444398745</c:v>
                </c:pt>
                <c:pt idx="309">
                  <c:v>41140.072916620993</c:v>
                </c:pt>
                <c:pt idx="310">
                  <c:v>41140.076388843183</c:v>
                </c:pt>
                <c:pt idx="311">
                  <c:v>41140.079861065235</c:v>
                </c:pt>
                <c:pt idx="312">
                  <c:v>41140.083333287621</c:v>
                </c:pt>
                <c:pt idx="313">
                  <c:v>41140.08680550984</c:v>
                </c:pt>
                <c:pt idx="314">
                  <c:v>41140.090277732059</c:v>
                </c:pt>
                <c:pt idx="315">
                  <c:v>41140.093749954176</c:v>
                </c:pt>
                <c:pt idx="316">
                  <c:v>41140.097222176497</c:v>
                </c:pt>
                <c:pt idx="317">
                  <c:v>41140.100694398898</c:v>
                </c:pt>
                <c:pt idx="318">
                  <c:v>41140.104166620935</c:v>
                </c:pt>
                <c:pt idx="319">
                  <c:v>41140.107638843161</c:v>
                </c:pt>
                <c:pt idx="320">
                  <c:v>41140.111111065198</c:v>
                </c:pt>
                <c:pt idx="321">
                  <c:v>41140.114583287592</c:v>
                </c:pt>
                <c:pt idx="322">
                  <c:v>41140.118055509811</c:v>
                </c:pt>
                <c:pt idx="323">
                  <c:v>41140.121527731833</c:v>
                </c:pt>
                <c:pt idx="324">
                  <c:v>41140.124999954234</c:v>
                </c:pt>
                <c:pt idx="325">
                  <c:v>41140.128472176468</c:v>
                </c:pt>
                <c:pt idx="326">
                  <c:v>41140.131944398687</c:v>
                </c:pt>
                <c:pt idx="327">
                  <c:v>41140.135416620906</c:v>
                </c:pt>
                <c:pt idx="328">
                  <c:v>41140.138888843132</c:v>
                </c:pt>
                <c:pt idx="329">
                  <c:v>41140.142361065184</c:v>
                </c:pt>
                <c:pt idx="330">
                  <c:v>41140.145833287563</c:v>
                </c:pt>
                <c:pt idx="331">
                  <c:v>41140.149305509774</c:v>
                </c:pt>
                <c:pt idx="332">
                  <c:v>41140.152777732001</c:v>
                </c:pt>
                <c:pt idx="333">
                  <c:v>41140.156249954242</c:v>
                </c:pt>
                <c:pt idx="334">
                  <c:v>41140.159722176439</c:v>
                </c:pt>
                <c:pt idx="335">
                  <c:v>41140.163194398658</c:v>
                </c:pt>
                <c:pt idx="336">
                  <c:v>41140.166666620877</c:v>
                </c:pt>
                <c:pt idx="337">
                  <c:v>41140.170138843096</c:v>
                </c:pt>
                <c:pt idx="338">
                  <c:v>41140.173611065184</c:v>
                </c:pt>
                <c:pt idx="339">
                  <c:v>41140.177083287534</c:v>
                </c:pt>
                <c:pt idx="340">
                  <c:v>41140.180555509753</c:v>
                </c:pt>
                <c:pt idx="341">
                  <c:v>41140.184027731972</c:v>
                </c:pt>
                <c:pt idx="342">
                  <c:v>41140.187499954191</c:v>
                </c:pt>
                <c:pt idx="343">
                  <c:v>41140.19097217641</c:v>
                </c:pt>
                <c:pt idx="344">
                  <c:v>41140.194444398629</c:v>
                </c:pt>
                <c:pt idx="345">
                  <c:v>41140.197916620826</c:v>
                </c:pt>
                <c:pt idx="346">
                  <c:v>41140.201388842994</c:v>
                </c:pt>
                <c:pt idx="347">
                  <c:v>41140.204861065184</c:v>
                </c:pt>
                <c:pt idx="348">
                  <c:v>41140.208333287512</c:v>
                </c:pt>
                <c:pt idx="349">
                  <c:v>41140.211805509585</c:v>
                </c:pt>
                <c:pt idx="350">
                  <c:v>41140.215277731935</c:v>
                </c:pt>
                <c:pt idx="351">
                  <c:v>41140.218749954161</c:v>
                </c:pt>
                <c:pt idx="352">
                  <c:v>41140.22222217638</c:v>
                </c:pt>
                <c:pt idx="353">
                  <c:v>41140.225694398599</c:v>
                </c:pt>
                <c:pt idx="354">
                  <c:v>41140.229166620556</c:v>
                </c:pt>
                <c:pt idx="355">
                  <c:v>41140.232638843037</c:v>
                </c:pt>
                <c:pt idx="356">
                  <c:v>41140.236111065184</c:v>
                </c:pt>
                <c:pt idx="357">
                  <c:v>41140.239583287475</c:v>
                </c:pt>
                <c:pt idx="358">
                  <c:v>41140.243055509585</c:v>
                </c:pt>
                <c:pt idx="359">
                  <c:v>41140.246527731906</c:v>
                </c:pt>
                <c:pt idx="360">
                  <c:v>41140.249999954132</c:v>
                </c:pt>
                <c:pt idx="361">
                  <c:v>41140.253472176351</c:v>
                </c:pt>
                <c:pt idx="362">
                  <c:v>41140.256944398643</c:v>
                </c:pt>
                <c:pt idx="363">
                  <c:v>41140.260416620775</c:v>
                </c:pt>
                <c:pt idx="364">
                  <c:v>41140.263888842994</c:v>
                </c:pt>
                <c:pt idx="365">
                  <c:v>41140.267361064965</c:v>
                </c:pt>
                <c:pt idx="366">
                  <c:v>41140.270833287446</c:v>
                </c:pt>
                <c:pt idx="367">
                  <c:v>41140.274305509585</c:v>
                </c:pt>
                <c:pt idx="368">
                  <c:v>41140.277777731615</c:v>
                </c:pt>
                <c:pt idx="369">
                  <c:v>41140.281249954103</c:v>
                </c:pt>
                <c:pt idx="370">
                  <c:v>41140.284722176322</c:v>
                </c:pt>
                <c:pt idx="371">
                  <c:v>41140.288194398643</c:v>
                </c:pt>
                <c:pt idx="372">
                  <c:v>41140.291666620513</c:v>
                </c:pt>
                <c:pt idx="373">
                  <c:v>41140.295138842979</c:v>
                </c:pt>
                <c:pt idx="374">
                  <c:v>41140.298611065184</c:v>
                </c:pt>
                <c:pt idx="375">
                  <c:v>41140.302083287417</c:v>
                </c:pt>
                <c:pt idx="376">
                  <c:v>41140.305555509636</c:v>
                </c:pt>
                <c:pt idx="377">
                  <c:v>41140.309027731855</c:v>
                </c:pt>
                <c:pt idx="378">
                  <c:v>41140.312499954212</c:v>
                </c:pt>
                <c:pt idx="379">
                  <c:v>41140.315972176293</c:v>
                </c:pt>
                <c:pt idx="380">
                  <c:v>41140.319444398643</c:v>
                </c:pt>
                <c:pt idx="381">
                  <c:v>41140.322916620731</c:v>
                </c:pt>
                <c:pt idx="382">
                  <c:v>41140.326388843001</c:v>
                </c:pt>
                <c:pt idx="383">
                  <c:v>41140.329861065155</c:v>
                </c:pt>
                <c:pt idx="384">
                  <c:v>41140.333333287388</c:v>
                </c:pt>
                <c:pt idx="385">
                  <c:v>41140.336805509607</c:v>
                </c:pt>
                <c:pt idx="386">
                  <c:v>41140.340277731833</c:v>
                </c:pt>
                <c:pt idx="387">
                  <c:v>41140.343749954045</c:v>
                </c:pt>
                <c:pt idx="388">
                  <c:v>41140.347222176293</c:v>
                </c:pt>
                <c:pt idx="389">
                  <c:v>41140.350694398796</c:v>
                </c:pt>
                <c:pt idx="390">
                  <c:v>41140.354166620702</c:v>
                </c:pt>
                <c:pt idx="391">
                  <c:v>41140.357638843125</c:v>
                </c:pt>
                <c:pt idx="392">
                  <c:v>41140.361111065125</c:v>
                </c:pt>
                <c:pt idx="393">
                  <c:v>41140.364583287359</c:v>
                </c:pt>
                <c:pt idx="394">
                  <c:v>41140.368055509593</c:v>
                </c:pt>
                <c:pt idx="395">
                  <c:v>41140.371527731775</c:v>
                </c:pt>
                <c:pt idx="396">
                  <c:v>41140.374999954198</c:v>
                </c:pt>
                <c:pt idx="397">
                  <c:v>41140.378472176242</c:v>
                </c:pt>
                <c:pt idx="398">
                  <c:v>41140.381944398643</c:v>
                </c:pt>
                <c:pt idx="399">
                  <c:v>41140.385416620673</c:v>
                </c:pt>
                <c:pt idx="400">
                  <c:v>41140.388888843103</c:v>
                </c:pt>
                <c:pt idx="401">
                  <c:v>41140.392361065104</c:v>
                </c:pt>
                <c:pt idx="402">
                  <c:v>41140.39583328733</c:v>
                </c:pt>
                <c:pt idx="403">
                  <c:v>41140.399305509534</c:v>
                </c:pt>
                <c:pt idx="404">
                  <c:v>41140.402777731724</c:v>
                </c:pt>
                <c:pt idx="405">
                  <c:v>41140.406249954154</c:v>
                </c:pt>
                <c:pt idx="406">
                  <c:v>41140.409722176206</c:v>
                </c:pt>
                <c:pt idx="407">
                  <c:v>41140.413194398636</c:v>
                </c:pt>
                <c:pt idx="408">
                  <c:v>41140.416666620644</c:v>
                </c:pt>
                <c:pt idx="409">
                  <c:v>41140.420138842863</c:v>
                </c:pt>
                <c:pt idx="410">
                  <c:v>41140.423611065075</c:v>
                </c:pt>
                <c:pt idx="411">
                  <c:v>41140.427083287184</c:v>
                </c:pt>
                <c:pt idx="412">
                  <c:v>41140.430555509542</c:v>
                </c:pt>
                <c:pt idx="413">
                  <c:v>41140.434027731724</c:v>
                </c:pt>
                <c:pt idx="414">
                  <c:v>41140.437499953958</c:v>
                </c:pt>
                <c:pt idx="415">
                  <c:v>41140.440972176213</c:v>
                </c:pt>
                <c:pt idx="416">
                  <c:v>41140.444444398607</c:v>
                </c:pt>
                <c:pt idx="417">
                  <c:v>41140.447916620615</c:v>
                </c:pt>
                <c:pt idx="418">
                  <c:v>41140.451388842841</c:v>
                </c:pt>
                <c:pt idx="419">
                  <c:v>41140.454861065053</c:v>
                </c:pt>
                <c:pt idx="420">
                  <c:v>41140.458333287293</c:v>
                </c:pt>
                <c:pt idx="421">
                  <c:v>41140.461805509476</c:v>
                </c:pt>
                <c:pt idx="422">
                  <c:v>41140.465277731586</c:v>
                </c:pt>
                <c:pt idx="423">
                  <c:v>41140.468749953929</c:v>
                </c:pt>
                <c:pt idx="424">
                  <c:v>41140.472222176213</c:v>
                </c:pt>
                <c:pt idx="425">
                  <c:v>41140.47569439857</c:v>
                </c:pt>
                <c:pt idx="426">
                  <c:v>41140.479166620586</c:v>
                </c:pt>
                <c:pt idx="427">
                  <c:v>41140.482638843045</c:v>
                </c:pt>
                <c:pt idx="428">
                  <c:v>41140.486111065031</c:v>
                </c:pt>
                <c:pt idx="429">
                  <c:v>41140.489583287235</c:v>
                </c:pt>
                <c:pt idx="430">
                  <c:v>41140.493055509454</c:v>
                </c:pt>
                <c:pt idx="431">
                  <c:v>41140.496527731586</c:v>
                </c:pt>
                <c:pt idx="432">
                  <c:v>41140.4999999539</c:v>
                </c:pt>
                <c:pt idx="433">
                  <c:v>41140.503472176119</c:v>
                </c:pt>
                <c:pt idx="434">
                  <c:v>41140.506944398527</c:v>
                </c:pt>
                <c:pt idx="435">
                  <c:v>41140.510416620593</c:v>
                </c:pt>
                <c:pt idx="436">
                  <c:v>41140.513888842783</c:v>
                </c:pt>
                <c:pt idx="437">
                  <c:v>41140.517361064994</c:v>
                </c:pt>
                <c:pt idx="438">
                  <c:v>41140.520833287206</c:v>
                </c:pt>
                <c:pt idx="439">
                  <c:v>41140.524305509425</c:v>
                </c:pt>
                <c:pt idx="440">
                  <c:v>41140.527777731419</c:v>
                </c:pt>
                <c:pt idx="441">
                  <c:v>41140.53124995387</c:v>
                </c:pt>
                <c:pt idx="442">
                  <c:v>41140.534722176089</c:v>
                </c:pt>
                <c:pt idx="443">
                  <c:v>41140.53819439849</c:v>
                </c:pt>
                <c:pt idx="444">
                  <c:v>41140.541666620527</c:v>
                </c:pt>
                <c:pt idx="445">
                  <c:v>41140.545138842746</c:v>
                </c:pt>
                <c:pt idx="446">
                  <c:v>41140.548611065002</c:v>
                </c:pt>
                <c:pt idx="447">
                  <c:v>41140.552083287192</c:v>
                </c:pt>
                <c:pt idx="448">
                  <c:v>41140.555555509403</c:v>
                </c:pt>
                <c:pt idx="449">
                  <c:v>41140.559027731586</c:v>
                </c:pt>
                <c:pt idx="450">
                  <c:v>41140.562499953834</c:v>
                </c:pt>
                <c:pt idx="451">
                  <c:v>41140.56597217606</c:v>
                </c:pt>
                <c:pt idx="452">
                  <c:v>41140.569444398279</c:v>
                </c:pt>
                <c:pt idx="453">
                  <c:v>41140.572916620498</c:v>
                </c:pt>
                <c:pt idx="454">
                  <c:v>41140.576388842717</c:v>
                </c:pt>
                <c:pt idx="455">
                  <c:v>41140.579861064936</c:v>
                </c:pt>
                <c:pt idx="456">
                  <c:v>41140.583333287163</c:v>
                </c:pt>
                <c:pt idx="457">
                  <c:v>41140.586805509382</c:v>
                </c:pt>
                <c:pt idx="458">
                  <c:v>41140.590277731586</c:v>
                </c:pt>
                <c:pt idx="459">
                  <c:v>41140.593749953558</c:v>
                </c:pt>
                <c:pt idx="460">
                  <c:v>41140.597222176031</c:v>
                </c:pt>
                <c:pt idx="461">
                  <c:v>41140.60069439841</c:v>
                </c:pt>
                <c:pt idx="462">
                  <c:v>41140.604166620455</c:v>
                </c:pt>
                <c:pt idx="463">
                  <c:v>41140.607638842688</c:v>
                </c:pt>
                <c:pt idx="464">
                  <c:v>41140.611111064907</c:v>
                </c:pt>
                <c:pt idx="465">
                  <c:v>41140.614583287133</c:v>
                </c:pt>
                <c:pt idx="466">
                  <c:v>41140.618055509345</c:v>
                </c:pt>
                <c:pt idx="467">
                  <c:v>41140.621527731324</c:v>
                </c:pt>
                <c:pt idx="468">
                  <c:v>41140.624999953776</c:v>
                </c:pt>
                <c:pt idx="469">
                  <c:v>41140.628472176002</c:v>
                </c:pt>
                <c:pt idx="470">
                  <c:v>41140.631944398221</c:v>
                </c:pt>
                <c:pt idx="471">
                  <c:v>41140.635416620426</c:v>
                </c:pt>
                <c:pt idx="472">
                  <c:v>41140.638888842659</c:v>
                </c:pt>
                <c:pt idx="473">
                  <c:v>41140.642361064878</c:v>
                </c:pt>
                <c:pt idx="474">
                  <c:v>41140.645833287097</c:v>
                </c:pt>
                <c:pt idx="475">
                  <c:v>41140.649305509185</c:v>
                </c:pt>
                <c:pt idx="476">
                  <c:v>41140.652777731535</c:v>
                </c:pt>
                <c:pt idx="477">
                  <c:v>41140.656249953761</c:v>
                </c:pt>
                <c:pt idx="478">
                  <c:v>41140.659722175973</c:v>
                </c:pt>
                <c:pt idx="479">
                  <c:v>41140.663194398192</c:v>
                </c:pt>
                <c:pt idx="480">
                  <c:v>41140.666666620404</c:v>
                </c:pt>
                <c:pt idx="481">
                  <c:v>41140.67013884263</c:v>
                </c:pt>
                <c:pt idx="482">
                  <c:v>41140.673611064834</c:v>
                </c:pt>
                <c:pt idx="483">
                  <c:v>41140.677083287024</c:v>
                </c:pt>
                <c:pt idx="484">
                  <c:v>41140.680555509287</c:v>
                </c:pt>
                <c:pt idx="485">
                  <c:v>41140.684027731506</c:v>
                </c:pt>
                <c:pt idx="486">
                  <c:v>41140.687499953725</c:v>
                </c:pt>
                <c:pt idx="487">
                  <c:v>41140.690972175944</c:v>
                </c:pt>
                <c:pt idx="488">
                  <c:v>41140.694444398163</c:v>
                </c:pt>
                <c:pt idx="489">
                  <c:v>41140.697916620375</c:v>
                </c:pt>
                <c:pt idx="490">
                  <c:v>41140.701388842594</c:v>
                </c:pt>
                <c:pt idx="491">
                  <c:v>41140.70486106482</c:v>
                </c:pt>
                <c:pt idx="492">
                  <c:v>41140.708333287039</c:v>
                </c:pt>
                <c:pt idx="493">
                  <c:v>41140.711805509185</c:v>
                </c:pt>
                <c:pt idx="494">
                  <c:v>41140.715277731477</c:v>
                </c:pt>
                <c:pt idx="495">
                  <c:v>41140.718749953674</c:v>
                </c:pt>
                <c:pt idx="496">
                  <c:v>41140.722222175915</c:v>
                </c:pt>
                <c:pt idx="497">
                  <c:v>41140.725694398141</c:v>
                </c:pt>
                <c:pt idx="498">
                  <c:v>41140.729166620113</c:v>
                </c:pt>
                <c:pt idx="499">
                  <c:v>41140.732638842601</c:v>
                </c:pt>
                <c:pt idx="500">
                  <c:v>41140.736111064776</c:v>
                </c:pt>
                <c:pt idx="501">
                  <c:v>41140.739583286995</c:v>
                </c:pt>
                <c:pt idx="502">
                  <c:v>41140.743055509185</c:v>
                </c:pt>
                <c:pt idx="503">
                  <c:v>41140.746527731426</c:v>
                </c:pt>
                <c:pt idx="504">
                  <c:v>41140.749999953594</c:v>
                </c:pt>
                <c:pt idx="505">
                  <c:v>41140.753472175886</c:v>
                </c:pt>
                <c:pt idx="506">
                  <c:v>41140.756944398243</c:v>
                </c:pt>
                <c:pt idx="507">
                  <c:v>41140.760416620324</c:v>
                </c:pt>
                <c:pt idx="508">
                  <c:v>41140.763888842535</c:v>
                </c:pt>
                <c:pt idx="509">
                  <c:v>41140.767361064522</c:v>
                </c:pt>
                <c:pt idx="510">
                  <c:v>41140.770833287002</c:v>
                </c:pt>
                <c:pt idx="511">
                  <c:v>41140.774305509185</c:v>
                </c:pt>
                <c:pt idx="512">
                  <c:v>41140.777777731157</c:v>
                </c:pt>
                <c:pt idx="513">
                  <c:v>41140.781249953594</c:v>
                </c:pt>
                <c:pt idx="514">
                  <c:v>41140.784722175857</c:v>
                </c:pt>
                <c:pt idx="515">
                  <c:v>41140.788194398243</c:v>
                </c:pt>
                <c:pt idx="516">
                  <c:v>41140.791666620054</c:v>
                </c:pt>
                <c:pt idx="517">
                  <c:v>41140.795138842514</c:v>
                </c:pt>
                <c:pt idx="518">
                  <c:v>41140.798611064725</c:v>
                </c:pt>
                <c:pt idx="519">
                  <c:v>41140.802083287002</c:v>
                </c:pt>
                <c:pt idx="520">
                  <c:v>41140.805555509192</c:v>
                </c:pt>
                <c:pt idx="521">
                  <c:v>41140.809027731375</c:v>
                </c:pt>
                <c:pt idx="522">
                  <c:v>41140.812499953608</c:v>
                </c:pt>
                <c:pt idx="523">
                  <c:v>41140.815972175842</c:v>
                </c:pt>
                <c:pt idx="524">
                  <c:v>41140.819444398243</c:v>
                </c:pt>
                <c:pt idx="525">
                  <c:v>41140.822916620265</c:v>
                </c:pt>
                <c:pt idx="526">
                  <c:v>41140.826388842492</c:v>
                </c:pt>
                <c:pt idx="527">
                  <c:v>41140.829861064674</c:v>
                </c:pt>
                <c:pt idx="528">
                  <c:v>41140.833333287002</c:v>
                </c:pt>
                <c:pt idx="529">
                  <c:v>41140.836805509141</c:v>
                </c:pt>
                <c:pt idx="530">
                  <c:v>41140.84027773136</c:v>
                </c:pt>
                <c:pt idx="531">
                  <c:v>41140.843749953579</c:v>
                </c:pt>
                <c:pt idx="532">
                  <c:v>41140.847222175798</c:v>
                </c:pt>
                <c:pt idx="533">
                  <c:v>41140.850694398338</c:v>
                </c:pt>
                <c:pt idx="534">
                  <c:v>41140.854166620236</c:v>
                </c:pt>
                <c:pt idx="535">
                  <c:v>41140.857638842688</c:v>
                </c:pt>
                <c:pt idx="536">
                  <c:v>41140.861111064674</c:v>
                </c:pt>
                <c:pt idx="537">
                  <c:v>41140.864583286893</c:v>
                </c:pt>
                <c:pt idx="538">
                  <c:v>41140.868055509112</c:v>
                </c:pt>
                <c:pt idx="539">
                  <c:v>41140.871527731324</c:v>
                </c:pt>
                <c:pt idx="540">
                  <c:v>41140.874999953601</c:v>
                </c:pt>
                <c:pt idx="541">
                  <c:v>41140.878472175769</c:v>
                </c:pt>
                <c:pt idx="542">
                  <c:v>41140.881944398199</c:v>
                </c:pt>
                <c:pt idx="543">
                  <c:v>41140.885416620207</c:v>
                </c:pt>
                <c:pt idx="544">
                  <c:v>41140.888888842659</c:v>
                </c:pt>
                <c:pt idx="545">
                  <c:v>41140.892361064594</c:v>
                </c:pt>
                <c:pt idx="546">
                  <c:v>41140.895833286893</c:v>
                </c:pt>
                <c:pt idx="547">
                  <c:v>41140.899305509076</c:v>
                </c:pt>
                <c:pt idx="548">
                  <c:v>41140.902777731186</c:v>
                </c:pt>
                <c:pt idx="549">
                  <c:v>41140.906249953543</c:v>
                </c:pt>
                <c:pt idx="550">
                  <c:v>41140.909722175726</c:v>
                </c:pt>
                <c:pt idx="551">
                  <c:v>41140.913194398156</c:v>
                </c:pt>
                <c:pt idx="552">
                  <c:v>41140.916666620193</c:v>
                </c:pt>
                <c:pt idx="553">
                  <c:v>41140.920138842397</c:v>
                </c:pt>
                <c:pt idx="554">
                  <c:v>41140.923611064594</c:v>
                </c:pt>
                <c:pt idx="555">
                  <c:v>41140.927083286835</c:v>
                </c:pt>
                <c:pt idx="556">
                  <c:v>41140.930555509061</c:v>
                </c:pt>
                <c:pt idx="557">
                  <c:v>41140.934027731186</c:v>
                </c:pt>
                <c:pt idx="558">
                  <c:v>41140.937499953485</c:v>
                </c:pt>
                <c:pt idx="559">
                  <c:v>41140.940972175711</c:v>
                </c:pt>
                <c:pt idx="560">
                  <c:v>41140.944444398119</c:v>
                </c:pt>
                <c:pt idx="561">
                  <c:v>41140.947916620149</c:v>
                </c:pt>
                <c:pt idx="562">
                  <c:v>41140.951388842368</c:v>
                </c:pt>
                <c:pt idx="563">
                  <c:v>41140.954861064602</c:v>
                </c:pt>
                <c:pt idx="564">
                  <c:v>41140.958333287061</c:v>
                </c:pt>
                <c:pt idx="565">
                  <c:v>41140.961805509025</c:v>
                </c:pt>
                <c:pt idx="566">
                  <c:v>41140.965277731186</c:v>
                </c:pt>
                <c:pt idx="567">
                  <c:v>41140.968749953456</c:v>
                </c:pt>
                <c:pt idx="568">
                  <c:v>41140.972222175682</c:v>
                </c:pt>
                <c:pt idx="569">
                  <c:v>41140.975694398076</c:v>
                </c:pt>
                <c:pt idx="570">
                  <c:v>41140.97916662012</c:v>
                </c:pt>
                <c:pt idx="571">
                  <c:v>41140.982638842564</c:v>
                </c:pt>
                <c:pt idx="572">
                  <c:v>41140.986111064602</c:v>
                </c:pt>
                <c:pt idx="573">
                  <c:v>41140.989583286791</c:v>
                </c:pt>
                <c:pt idx="574">
                  <c:v>41140.993055508996</c:v>
                </c:pt>
                <c:pt idx="575">
                  <c:v>41140.996527731186</c:v>
                </c:pt>
                <c:pt idx="576">
                  <c:v>41140.999999953434</c:v>
                </c:pt>
                <c:pt idx="577">
                  <c:v>41141.003472175624</c:v>
                </c:pt>
                <c:pt idx="578">
                  <c:v>41141.006944398039</c:v>
                </c:pt>
                <c:pt idx="579">
                  <c:v>41141.010416620091</c:v>
                </c:pt>
                <c:pt idx="580">
                  <c:v>41141.01388884231</c:v>
                </c:pt>
                <c:pt idx="581">
                  <c:v>41141.017361064529</c:v>
                </c:pt>
                <c:pt idx="582">
                  <c:v>41141.020833286748</c:v>
                </c:pt>
                <c:pt idx="583">
                  <c:v>41141.024305508967</c:v>
                </c:pt>
                <c:pt idx="584">
                  <c:v>41141.027777730982</c:v>
                </c:pt>
                <c:pt idx="585">
                  <c:v>41141.031249953405</c:v>
                </c:pt>
                <c:pt idx="586">
                  <c:v>41141.034722175624</c:v>
                </c:pt>
                <c:pt idx="587">
                  <c:v>41141.038194397843</c:v>
                </c:pt>
                <c:pt idx="588">
                  <c:v>41141.041666620054</c:v>
                </c:pt>
                <c:pt idx="589">
                  <c:v>41141.045138842281</c:v>
                </c:pt>
                <c:pt idx="590">
                  <c:v>41141.048611064543</c:v>
                </c:pt>
                <c:pt idx="591">
                  <c:v>41141.052083286719</c:v>
                </c:pt>
                <c:pt idx="592">
                  <c:v>41141.055555509003</c:v>
                </c:pt>
                <c:pt idx="593">
                  <c:v>41141.059027731157</c:v>
                </c:pt>
                <c:pt idx="594">
                  <c:v>41141.062499953376</c:v>
                </c:pt>
                <c:pt idx="595">
                  <c:v>41141.065972175595</c:v>
                </c:pt>
                <c:pt idx="596">
                  <c:v>41141.069444397814</c:v>
                </c:pt>
                <c:pt idx="597">
                  <c:v>41141.072916620033</c:v>
                </c:pt>
                <c:pt idx="598">
                  <c:v>41141.076388842252</c:v>
                </c:pt>
                <c:pt idx="599">
                  <c:v>41141.079861064471</c:v>
                </c:pt>
                <c:pt idx="600">
                  <c:v>41141.08333328669</c:v>
                </c:pt>
                <c:pt idx="601">
                  <c:v>41141.086805509003</c:v>
                </c:pt>
                <c:pt idx="602">
                  <c:v>41141.090277731128</c:v>
                </c:pt>
                <c:pt idx="603">
                  <c:v>41141.093749953114</c:v>
                </c:pt>
                <c:pt idx="604">
                  <c:v>41141.097222175566</c:v>
                </c:pt>
                <c:pt idx="605">
                  <c:v>41141.100694397792</c:v>
                </c:pt>
                <c:pt idx="606">
                  <c:v>41141.104166620004</c:v>
                </c:pt>
                <c:pt idx="607">
                  <c:v>41141.107638842223</c:v>
                </c:pt>
                <c:pt idx="608">
                  <c:v>41141.111111064434</c:v>
                </c:pt>
                <c:pt idx="609">
                  <c:v>41141.11458328666</c:v>
                </c:pt>
                <c:pt idx="610">
                  <c:v>41141.118055509003</c:v>
                </c:pt>
                <c:pt idx="611">
                  <c:v>41141.121527730975</c:v>
                </c:pt>
                <c:pt idx="612">
                  <c:v>41141.124999953274</c:v>
                </c:pt>
                <c:pt idx="613">
                  <c:v>41141.128472175536</c:v>
                </c:pt>
                <c:pt idx="614">
                  <c:v>41141.131944397755</c:v>
                </c:pt>
                <c:pt idx="615">
                  <c:v>41141.135416619974</c:v>
                </c:pt>
                <c:pt idx="616">
                  <c:v>41141.138888842193</c:v>
                </c:pt>
                <c:pt idx="617">
                  <c:v>41141.142361064405</c:v>
                </c:pt>
                <c:pt idx="618">
                  <c:v>41141.145833286631</c:v>
                </c:pt>
                <c:pt idx="619">
                  <c:v>41141.14930550885</c:v>
                </c:pt>
                <c:pt idx="620">
                  <c:v>41141.152777731055</c:v>
                </c:pt>
                <c:pt idx="621">
                  <c:v>41141.156249953288</c:v>
                </c:pt>
                <c:pt idx="622">
                  <c:v>41141.159722175507</c:v>
                </c:pt>
                <c:pt idx="623">
                  <c:v>41141.163194397726</c:v>
                </c:pt>
                <c:pt idx="624">
                  <c:v>41141.166666619778</c:v>
                </c:pt>
                <c:pt idx="625">
                  <c:v>41141.170138842193</c:v>
                </c:pt>
                <c:pt idx="626">
                  <c:v>41141.173611064376</c:v>
                </c:pt>
                <c:pt idx="627">
                  <c:v>41141.177083286595</c:v>
                </c:pt>
                <c:pt idx="628">
                  <c:v>41141.180555508843</c:v>
                </c:pt>
                <c:pt idx="629">
                  <c:v>41141.184027731026</c:v>
                </c:pt>
                <c:pt idx="630">
                  <c:v>41141.187499953194</c:v>
                </c:pt>
                <c:pt idx="631">
                  <c:v>41141.190972175478</c:v>
                </c:pt>
                <c:pt idx="632">
                  <c:v>41141.194444397675</c:v>
                </c:pt>
                <c:pt idx="633">
                  <c:v>41141.197916619734</c:v>
                </c:pt>
                <c:pt idx="634">
                  <c:v>41141.201388842135</c:v>
                </c:pt>
                <c:pt idx="635">
                  <c:v>41141.204861064354</c:v>
                </c:pt>
                <c:pt idx="636">
                  <c:v>41141.208333286602</c:v>
                </c:pt>
                <c:pt idx="637">
                  <c:v>41141.211805508785</c:v>
                </c:pt>
                <c:pt idx="638">
                  <c:v>41141.215277731004</c:v>
                </c:pt>
                <c:pt idx="639">
                  <c:v>41141.218749953194</c:v>
                </c:pt>
                <c:pt idx="640">
                  <c:v>41141.222222175435</c:v>
                </c:pt>
                <c:pt idx="641">
                  <c:v>41141.225694397654</c:v>
                </c:pt>
                <c:pt idx="642">
                  <c:v>41141.229166619538</c:v>
                </c:pt>
                <c:pt idx="643">
                  <c:v>41141.232638842113</c:v>
                </c:pt>
                <c:pt idx="644">
                  <c:v>41141.236111064325</c:v>
                </c:pt>
                <c:pt idx="645">
                  <c:v>41141.239583286544</c:v>
                </c:pt>
                <c:pt idx="646">
                  <c:v>41141.243055508756</c:v>
                </c:pt>
                <c:pt idx="647">
                  <c:v>41141.246527730982</c:v>
                </c:pt>
                <c:pt idx="648">
                  <c:v>41141.249999953194</c:v>
                </c:pt>
                <c:pt idx="649">
                  <c:v>41141.25347217542</c:v>
                </c:pt>
                <c:pt idx="650">
                  <c:v>41141.256944397639</c:v>
                </c:pt>
                <c:pt idx="651">
                  <c:v>41141.260416619647</c:v>
                </c:pt>
                <c:pt idx="652">
                  <c:v>41141.263888842077</c:v>
                </c:pt>
                <c:pt idx="653">
                  <c:v>41141.267361064078</c:v>
                </c:pt>
                <c:pt idx="654">
                  <c:v>41141.270833286602</c:v>
                </c:pt>
                <c:pt idx="655">
                  <c:v>41141.274305508734</c:v>
                </c:pt>
                <c:pt idx="656">
                  <c:v>41141.277777730924</c:v>
                </c:pt>
                <c:pt idx="657">
                  <c:v>41141.281249953172</c:v>
                </c:pt>
                <c:pt idx="658">
                  <c:v>41141.284722175384</c:v>
                </c:pt>
                <c:pt idx="659">
                  <c:v>41141.28819439761</c:v>
                </c:pt>
                <c:pt idx="660">
                  <c:v>41141.291666619494</c:v>
                </c:pt>
                <c:pt idx="661">
                  <c:v>41141.295138842026</c:v>
                </c:pt>
                <c:pt idx="662">
                  <c:v>41141.298611064194</c:v>
                </c:pt>
                <c:pt idx="663">
                  <c:v>41141.302083286493</c:v>
                </c:pt>
                <c:pt idx="664">
                  <c:v>41141.305555508712</c:v>
                </c:pt>
                <c:pt idx="665">
                  <c:v>41141.309027730931</c:v>
                </c:pt>
                <c:pt idx="666">
                  <c:v>41141.312499953143</c:v>
                </c:pt>
                <c:pt idx="667">
                  <c:v>41141.315972175362</c:v>
                </c:pt>
                <c:pt idx="668">
                  <c:v>41141.319444397603</c:v>
                </c:pt>
                <c:pt idx="669">
                  <c:v>41141.3229166198</c:v>
                </c:pt>
                <c:pt idx="670">
                  <c:v>41141.326388842019</c:v>
                </c:pt>
                <c:pt idx="671">
                  <c:v>41141.329861064194</c:v>
                </c:pt>
                <c:pt idx="672">
                  <c:v>41141.333333286493</c:v>
                </c:pt>
                <c:pt idx="673">
                  <c:v>41141.336805508683</c:v>
                </c:pt>
                <c:pt idx="674">
                  <c:v>41141.340277731011</c:v>
                </c:pt>
                <c:pt idx="675">
                  <c:v>41141.343749953114</c:v>
                </c:pt>
                <c:pt idx="676">
                  <c:v>41141.347222175333</c:v>
                </c:pt>
                <c:pt idx="677">
                  <c:v>41141.350694397785</c:v>
                </c:pt>
                <c:pt idx="678">
                  <c:v>41141.354166619771</c:v>
                </c:pt>
                <c:pt idx="679">
                  <c:v>41141.357638842223</c:v>
                </c:pt>
                <c:pt idx="680">
                  <c:v>41141.361111064194</c:v>
                </c:pt>
                <c:pt idx="681">
                  <c:v>41141.364583286442</c:v>
                </c:pt>
                <c:pt idx="682">
                  <c:v>41141.368055508647</c:v>
                </c:pt>
                <c:pt idx="683">
                  <c:v>41141.371527730866</c:v>
                </c:pt>
                <c:pt idx="684">
                  <c:v>41141.374999953092</c:v>
                </c:pt>
                <c:pt idx="685">
                  <c:v>41141.378472175311</c:v>
                </c:pt>
                <c:pt idx="686">
                  <c:v>41141.381944397603</c:v>
                </c:pt>
                <c:pt idx="687">
                  <c:v>41141.385416619734</c:v>
                </c:pt>
                <c:pt idx="688">
                  <c:v>41141.388888842201</c:v>
                </c:pt>
                <c:pt idx="689">
                  <c:v>41141.39236106418</c:v>
                </c:pt>
                <c:pt idx="690">
                  <c:v>41141.395833286399</c:v>
                </c:pt>
                <c:pt idx="691">
                  <c:v>41141.399305508596</c:v>
                </c:pt>
                <c:pt idx="692">
                  <c:v>41141.402777730837</c:v>
                </c:pt>
                <c:pt idx="693">
                  <c:v>41141.406249953063</c:v>
                </c:pt>
                <c:pt idx="694">
                  <c:v>41141.409722175275</c:v>
                </c:pt>
                <c:pt idx="695">
                  <c:v>41141.413194397493</c:v>
                </c:pt>
                <c:pt idx="696">
                  <c:v>41141.416666619705</c:v>
                </c:pt>
                <c:pt idx="697">
                  <c:v>41141.420138841931</c:v>
                </c:pt>
                <c:pt idx="698">
                  <c:v>41141.42361106415</c:v>
                </c:pt>
                <c:pt idx="699">
                  <c:v>41141.427083286355</c:v>
                </c:pt>
                <c:pt idx="700">
                  <c:v>41141.430555508603</c:v>
                </c:pt>
                <c:pt idx="701">
                  <c:v>41141.434027730807</c:v>
                </c:pt>
                <c:pt idx="702">
                  <c:v>41141.437499953026</c:v>
                </c:pt>
                <c:pt idx="703">
                  <c:v>41141.440972175245</c:v>
                </c:pt>
                <c:pt idx="704">
                  <c:v>41141.444444397493</c:v>
                </c:pt>
                <c:pt idx="705">
                  <c:v>41141.447916619676</c:v>
                </c:pt>
                <c:pt idx="706">
                  <c:v>41141.451388841902</c:v>
                </c:pt>
                <c:pt idx="707">
                  <c:v>41141.454861064143</c:v>
                </c:pt>
                <c:pt idx="708">
                  <c:v>41141.458333286602</c:v>
                </c:pt>
                <c:pt idx="709">
                  <c:v>41141.461805508559</c:v>
                </c:pt>
                <c:pt idx="710">
                  <c:v>41141.465277730778</c:v>
                </c:pt>
                <c:pt idx="711">
                  <c:v>41141.468749952997</c:v>
                </c:pt>
                <c:pt idx="712">
                  <c:v>41141.472222175216</c:v>
                </c:pt>
                <c:pt idx="713">
                  <c:v>41141.475694397443</c:v>
                </c:pt>
                <c:pt idx="714">
                  <c:v>41141.479166619574</c:v>
                </c:pt>
                <c:pt idx="715">
                  <c:v>41141.482638842055</c:v>
                </c:pt>
                <c:pt idx="716">
                  <c:v>41141.486111064092</c:v>
                </c:pt>
                <c:pt idx="717">
                  <c:v>41141.489583286311</c:v>
                </c:pt>
                <c:pt idx="718">
                  <c:v>41141.49305550853</c:v>
                </c:pt>
                <c:pt idx="719">
                  <c:v>41141.496527730735</c:v>
                </c:pt>
                <c:pt idx="720">
                  <c:v>41141.499999952968</c:v>
                </c:pt>
                <c:pt idx="721">
                  <c:v>41141.503472175187</c:v>
                </c:pt>
                <c:pt idx="722">
                  <c:v>41141.506944397413</c:v>
                </c:pt>
                <c:pt idx="723">
                  <c:v>41141.510416619625</c:v>
                </c:pt>
                <c:pt idx="724">
                  <c:v>41141.513888841844</c:v>
                </c:pt>
                <c:pt idx="725">
                  <c:v>41141.517361064056</c:v>
                </c:pt>
                <c:pt idx="726">
                  <c:v>41141.520833286282</c:v>
                </c:pt>
                <c:pt idx="727">
                  <c:v>41141.524305508501</c:v>
                </c:pt>
                <c:pt idx="728">
                  <c:v>41141.527777730575</c:v>
                </c:pt>
                <c:pt idx="729">
                  <c:v>41141.531249952939</c:v>
                </c:pt>
                <c:pt idx="730">
                  <c:v>41141.534722175158</c:v>
                </c:pt>
                <c:pt idx="731">
                  <c:v>41141.538194397392</c:v>
                </c:pt>
                <c:pt idx="732">
                  <c:v>41141.541666619574</c:v>
                </c:pt>
                <c:pt idx="733">
                  <c:v>41141.545138841815</c:v>
                </c:pt>
                <c:pt idx="734">
                  <c:v>41141.548611064041</c:v>
                </c:pt>
                <c:pt idx="735">
                  <c:v>41141.552083286253</c:v>
                </c:pt>
                <c:pt idx="736">
                  <c:v>41141.555555508603</c:v>
                </c:pt>
                <c:pt idx="737">
                  <c:v>41141.559027730684</c:v>
                </c:pt>
                <c:pt idx="738">
                  <c:v>41141.56249995291</c:v>
                </c:pt>
                <c:pt idx="739">
                  <c:v>41141.565972175129</c:v>
                </c:pt>
                <c:pt idx="740">
                  <c:v>41141.569444397326</c:v>
                </c:pt>
                <c:pt idx="741">
                  <c:v>41141.572916619567</c:v>
                </c:pt>
                <c:pt idx="742">
                  <c:v>41141.576388841786</c:v>
                </c:pt>
                <c:pt idx="743">
                  <c:v>41141.579861064005</c:v>
                </c:pt>
                <c:pt idx="744">
                  <c:v>41141.583333286231</c:v>
                </c:pt>
                <c:pt idx="745">
                  <c:v>41141.586805508443</c:v>
                </c:pt>
                <c:pt idx="746">
                  <c:v>41141.590277730655</c:v>
                </c:pt>
                <c:pt idx="747">
                  <c:v>41141.593749952874</c:v>
                </c:pt>
                <c:pt idx="748">
                  <c:v>41141.5972221751</c:v>
                </c:pt>
                <c:pt idx="749">
                  <c:v>41141.600694397319</c:v>
                </c:pt>
                <c:pt idx="750">
                  <c:v>41141.604166619371</c:v>
                </c:pt>
                <c:pt idx="751">
                  <c:v>41141.607638841757</c:v>
                </c:pt>
                <c:pt idx="752">
                  <c:v>41141.611111063976</c:v>
                </c:pt>
                <c:pt idx="753">
                  <c:v>41141.614583286202</c:v>
                </c:pt>
                <c:pt idx="754">
                  <c:v>41141.618055508443</c:v>
                </c:pt>
                <c:pt idx="755">
                  <c:v>41141.621527730575</c:v>
                </c:pt>
                <c:pt idx="756">
                  <c:v>41141.624999952852</c:v>
                </c:pt>
                <c:pt idx="757">
                  <c:v>41141.628472175071</c:v>
                </c:pt>
                <c:pt idx="758">
                  <c:v>41141.631944397275</c:v>
                </c:pt>
                <c:pt idx="759">
                  <c:v>41141.635416619327</c:v>
                </c:pt>
                <c:pt idx="760">
                  <c:v>41141.638888841728</c:v>
                </c:pt>
                <c:pt idx="761">
                  <c:v>41141.642361063925</c:v>
                </c:pt>
                <c:pt idx="762">
                  <c:v>41141.645833286202</c:v>
                </c:pt>
                <c:pt idx="763">
                  <c:v>41141.649305508385</c:v>
                </c:pt>
                <c:pt idx="764">
                  <c:v>41141.652777730604</c:v>
                </c:pt>
                <c:pt idx="765">
                  <c:v>41141.656249953005</c:v>
                </c:pt>
                <c:pt idx="766">
                  <c:v>41141.659722175034</c:v>
                </c:pt>
                <c:pt idx="767">
                  <c:v>41141.663194397224</c:v>
                </c:pt>
                <c:pt idx="768">
                  <c:v>41141.666666619283</c:v>
                </c:pt>
                <c:pt idx="769">
                  <c:v>41141.670138841684</c:v>
                </c:pt>
                <c:pt idx="770">
                  <c:v>41141.673611063874</c:v>
                </c:pt>
                <c:pt idx="771">
                  <c:v>41141.677083286137</c:v>
                </c:pt>
                <c:pt idx="772">
                  <c:v>41141.680555508363</c:v>
                </c:pt>
                <c:pt idx="773">
                  <c:v>41141.684027730582</c:v>
                </c:pt>
                <c:pt idx="774">
                  <c:v>41141.687499952794</c:v>
                </c:pt>
                <c:pt idx="775">
                  <c:v>41141.690972175005</c:v>
                </c:pt>
                <c:pt idx="776">
                  <c:v>41141.694444397224</c:v>
                </c:pt>
                <c:pt idx="777">
                  <c:v>41141.697916619232</c:v>
                </c:pt>
                <c:pt idx="778">
                  <c:v>41141.701388841575</c:v>
                </c:pt>
                <c:pt idx="779">
                  <c:v>41141.704861063874</c:v>
                </c:pt>
                <c:pt idx="780">
                  <c:v>41141.708333286202</c:v>
                </c:pt>
                <c:pt idx="781">
                  <c:v>41141.711805508327</c:v>
                </c:pt>
                <c:pt idx="782">
                  <c:v>41141.715277730545</c:v>
                </c:pt>
                <c:pt idx="783">
                  <c:v>41141.718749952764</c:v>
                </c:pt>
                <c:pt idx="784">
                  <c:v>41141.722222174983</c:v>
                </c:pt>
                <c:pt idx="785">
                  <c:v>41141.725694397195</c:v>
                </c:pt>
                <c:pt idx="786">
                  <c:v>41141.729166619079</c:v>
                </c:pt>
                <c:pt idx="787">
                  <c:v>41141.732638841626</c:v>
                </c:pt>
                <c:pt idx="788">
                  <c:v>41141.736111063699</c:v>
                </c:pt>
                <c:pt idx="789">
                  <c:v>41141.739583286078</c:v>
                </c:pt>
                <c:pt idx="790">
                  <c:v>41141.743055508276</c:v>
                </c:pt>
                <c:pt idx="791">
                  <c:v>41141.746527730516</c:v>
                </c:pt>
                <c:pt idx="792">
                  <c:v>41141.749999952735</c:v>
                </c:pt>
                <c:pt idx="793">
                  <c:v>41141.753472174962</c:v>
                </c:pt>
                <c:pt idx="794">
                  <c:v>41141.756944397202</c:v>
                </c:pt>
                <c:pt idx="795">
                  <c:v>41141.760416619174</c:v>
                </c:pt>
                <c:pt idx="796">
                  <c:v>41141.763888841575</c:v>
                </c:pt>
                <c:pt idx="797">
                  <c:v>41141.767361063503</c:v>
                </c:pt>
                <c:pt idx="798">
                  <c:v>41141.770833286049</c:v>
                </c:pt>
                <c:pt idx="799">
                  <c:v>41141.774305508254</c:v>
                </c:pt>
                <c:pt idx="800">
                  <c:v>41141.77777773032</c:v>
                </c:pt>
                <c:pt idx="801">
                  <c:v>41141.781249952706</c:v>
                </c:pt>
                <c:pt idx="802">
                  <c:v>41141.784722174933</c:v>
                </c:pt>
                <c:pt idx="803">
                  <c:v>41141.788194397202</c:v>
                </c:pt>
                <c:pt idx="804">
                  <c:v>41141.791666619021</c:v>
                </c:pt>
                <c:pt idx="805">
                  <c:v>41141.795138841575</c:v>
                </c:pt>
                <c:pt idx="806">
                  <c:v>41141.798611063619</c:v>
                </c:pt>
                <c:pt idx="807">
                  <c:v>41141.802083286042</c:v>
                </c:pt>
                <c:pt idx="808">
                  <c:v>41141.805555508239</c:v>
                </c:pt>
                <c:pt idx="809">
                  <c:v>41141.809027730458</c:v>
                </c:pt>
                <c:pt idx="810">
                  <c:v>41141.812499952692</c:v>
                </c:pt>
                <c:pt idx="811">
                  <c:v>41141.815972175013</c:v>
                </c:pt>
                <c:pt idx="812">
                  <c:v>41141.819444397202</c:v>
                </c:pt>
                <c:pt idx="813">
                  <c:v>41141.822916619334</c:v>
                </c:pt>
                <c:pt idx="814">
                  <c:v>41141.826388841553</c:v>
                </c:pt>
                <c:pt idx="815">
                  <c:v>41141.829861063583</c:v>
                </c:pt>
                <c:pt idx="816">
                  <c:v>41141.833333285991</c:v>
                </c:pt>
                <c:pt idx="817">
                  <c:v>41141.83680550821</c:v>
                </c:pt>
                <c:pt idx="818">
                  <c:v>41141.840277730596</c:v>
                </c:pt>
                <c:pt idx="819">
                  <c:v>41141.843749952634</c:v>
                </c:pt>
                <c:pt idx="820">
                  <c:v>41141.847222175013</c:v>
                </c:pt>
                <c:pt idx="821">
                  <c:v>41141.850694397319</c:v>
                </c:pt>
                <c:pt idx="822">
                  <c:v>41141.854166619305</c:v>
                </c:pt>
                <c:pt idx="823">
                  <c:v>41141.857638841611</c:v>
                </c:pt>
                <c:pt idx="824">
                  <c:v>41141.861111063576</c:v>
                </c:pt>
                <c:pt idx="825">
                  <c:v>41141.864583285962</c:v>
                </c:pt>
                <c:pt idx="826">
                  <c:v>41141.868055508203</c:v>
                </c:pt>
                <c:pt idx="827">
                  <c:v>41141.8715277304</c:v>
                </c:pt>
                <c:pt idx="828">
                  <c:v>41141.874999952619</c:v>
                </c:pt>
                <c:pt idx="829">
                  <c:v>41141.878472175013</c:v>
                </c:pt>
                <c:pt idx="830">
                  <c:v>41141.881944397093</c:v>
                </c:pt>
                <c:pt idx="831">
                  <c:v>41141.885416619276</c:v>
                </c:pt>
                <c:pt idx="832">
                  <c:v>41141.888888841611</c:v>
                </c:pt>
                <c:pt idx="833">
                  <c:v>41141.892361063576</c:v>
                </c:pt>
                <c:pt idx="834">
                  <c:v>41141.895833285933</c:v>
                </c:pt>
                <c:pt idx="835">
                  <c:v>41141.899305508152</c:v>
                </c:pt>
                <c:pt idx="836">
                  <c:v>41141.902777730371</c:v>
                </c:pt>
                <c:pt idx="837">
                  <c:v>41141.906249952612</c:v>
                </c:pt>
                <c:pt idx="838">
                  <c:v>41141.909722174809</c:v>
                </c:pt>
                <c:pt idx="839">
                  <c:v>41141.913194397042</c:v>
                </c:pt>
                <c:pt idx="840">
                  <c:v>41141.916666619225</c:v>
                </c:pt>
                <c:pt idx="841">
                  <c:v>41141.920138841466</c:v>
                </c:pt>
                <c:pt idx="842">
                  <c:v>41141.923611063576</c:v>
                </c:pt>
                <c:pt idx="843">
                  <c:v>41141.927083285904</c:v>
                </c:pt>
                <c:pt idx="844">
                  <c:v>41141.930555508203</c:v>
                </c:pt>
                <c:pt idx="845">
                  <c:v>41141.934027730334</c:v>
                </c:pt>
                <c:pt idx="846">
                  <c:v>41141.937499952561</c:v>
                </c:pt>
                <c:pt idx="847">
                  <c:v>41141.940972174947</c:v>
                </c:pt>
                <c:pt idx="848">
                  <c:v>41141.944444397013</c:v>
                </c:pt>
                <c:pt idx="849">
                  <c:v>41141.947916619196</c:v>
                </c:pt>
                <c:pt idx="850">
                  <c:v>41141.951388841437</c:v>
                </c:pt>
                <c:pt idx="851">
                  <c:v>41141.954861063656</c:v>
                </c:pt>
                <c:pt idx="852">
                  <c:v>41141.958333286115</c:v>
                </c:pt>
                <c:pt idx="853">
                  <c:v>41141.961805508094</c:v>
                </c:pt>
                <c:pt idx="854">
                  <c:v>41141.965277730305</c:v>
                </c:pt>
                <c:pt idx="855">
                  <c:v>41141.968749952532</c:v>
                </c:pt>
                <c:pt idx="856">
                  <c:v>41141.972222174911</c:v>
                </c:pt>
                <c:pt idx="857">
                  <c:v>41141.975694397013</c:v>
                </c:pt>
                <c:pt idx="858">
                  <c:v>41141.979166619174</c:v>
                </c:pt>
                <c:pt idx="859">
                  <c:v>41141.982638841568</c:v>
                </c:pt>
                <c:pt idx="860">
                  <c:v>41141.986111063627</c:v>
                </c:pt>
                <c:pt idx="861">
                  <c:v>41141.989583285846</c:v>
                </c:pt>
                <c:pt idx="862">
                  <c:v>41141.993055508065</c:v>
                </c:pt>
                <c:pt idx="863">
                  <c:v>41141.996527730284</c:v>
                </c:pt>
                <c:pt idx="864">
                  <c:v>41141.999999952503</c:v>
                </c:pt>
                <c:pt idx="865">
                  <c:v>41142.003472174722</c:v>
                </c:pt>
                <c:pt idx="866">
                  <c:v>41142.006944397013</c:v>
                </c:pt>
                <c:pt idx="867">
                  <c:v>41142.01041661916</c:v>
                </c:pt>
                <c:pt idx="868">
                  <c:v>41142.013888841379</c:v>
                </c:pt>
                <c:pt idx="869">
                  <c:v>41142.017361063576</c:v>
                </c:pt>
                <c:pt idx="870">
                  <c:v>41142.020833285816</c:v>
                </c:pt>
                <c:pt idx="871">
                  <c:v>41142.024305508035</c:v>
                </c:pt>
                <c:pt idx="872">
                  <c:v>41142.027777730174</c:v>
                </c:pt>
                <c:pt idx="873">
                  <c:v>41142.031249952473</c:v>
                </c:pt>
                <c:pt idx="874">
                  <c:v>41142.034722174685</c:v>
                </c:pt>
                <c:pt idx="875">
                  <c:v>41142.038194397013</c:v>
                </c:pt>
                <c:pt idx="876">
                  <c:v>41142.041666618985</c:v>
                </c:pt>
                <c:pt idx="877">
                  <c:v>41142.045138841335</c:v>
                </c:pt>
                <c:pt idx="878">
                  <c:v>41142.048611063568</c:v>
                </c:pt>
                <c:pt idx="879">
                  <c:v>41142.052083285787</c:v>
                </c:pt>
                <c:pt idx="880">
                  <c:v>41142.055555508043</c:v>
                </c:pt>
                <c:pt idx="881">
                  <c:v>41142.059027730225</c:v>
                </c:pt>
                <c:pt idx="882">
                  <c:v>41142.062499952444</c:v>
                </c:pt>
                <c:pt idx="883">
                  <c:v>41142.065972174656</c:v>
                </c:pt>
                <c:pt idx="884">
                  <c:v>41142.069444396882</c:v>
                </c:pt>
                <c:pt idx="885">
                  <c:v>41142.072916619101</c:v>
                </c:pt>
                <c:pt idx="886">
                  <c:v>41142.07638884132</c:v>
                </c:pt>
                <c:pt idx="887">
                  <c:v>41142.079861063525</c:v>
                </c:pt>
                <c:pt idx="888">
                  <c:v>41142.083333285758</c:v>
                </c:pt>
                <c:pt idx="889">
                  <c:v>41142.086805507992</c:v>
                </c:pt>
                <c:pt idx="890">
                  <c:v>41142.090277730196</c:v>
                </c:pt>
                <c:pt idx="891">
                  <c:v>41142.093749952204</c:v>
                </c:pt>
                <c:pt idx="892">
                  <c:v>41142.097222174634</c:v>
                </c:pt>
                <c:pt idx="893">
                  <c:v>41142.100694397013</c:v>
                </c:pt>
                <c:pt idx="894">
                  <c:v>41142.104166618985</c:v>
                </c:pt>
                <c:pt idx="895">
                  <c:v>41142.107638841284</c:v>
                </c:pt>
                <c:pt idx="896">
                  <c:v>41142.111111063474</c:v>
                </c:pt>
                <c:pt idx="897">
                  <c:v>41142.114583285729</c:v>
                </c:pt>
                <c:pt idx="898">
                  <c:v>41142.118055507948</c:v>
                </c:pt>
                <c:pt idx="899">
                  <c:v>41142.121527730007</c:v>
                </c:pt>
                <c:pt idx="900">
                  <c:v>41142.124999952386</c:v>
                </c:pt>
                <c:pt idx="901">
                  <c:v>41142.128472174605</c:v>
                </c:pt>
                <c:pt idx="902">
                  <c:v>41142.131944396831</c:v>
                </c:pt>
                <c:pt idx="903">
                  <c:v>41142.135416618985</c:v>
                </c:pt>
                <c:pt idx="904">
                  <c:v>41142.138888841255</c:v>
                </c:pt>
                <c:pt idx="905">
                  <c:v>41142.142361063474</c:v>
                </c:pt>
                <c:pt idx="906">
                  <c:v>41142.1458332857</c:v>
                </c:pt>
                <c:pt idx="907">
                  <c:v>41142.149305507905</c:v>
                </c:pt>
                <c:pt idx="908">
                  <c:v>41142.152777730138</c:v>
                </c:pt>
                <c:pt idx="909">
                  <c:v>41142.156249952393</c:v>
                </c:pt>
                <c:pt idx="910">
                  <c:v>41142.159722174583</c:v>
                </c:pt>
                <c:pt idx="911">
                  <c:v>41142.163194396795</c:v>
                </c:pt>
                <c:pt idx="912">
                  <c:v>41142.166666618985</c:v>
                </c:pt>
                <c:pt idx="913">
                  <c:v>41142.170138841226</c:v>
                </c:pt>
                <c:pt idx="914">
                  <c:v>41142.173611063285</c:v>
                </c:pt>
                <c:pt idx="915">
                  <c:v>41142.177083285584</c:v>
                </c:pt>
                <c:pt idx="916">
                  <c:v>41142.18055550789</c:v>
                </c:pt>
                <c:pt idx="917">
                  <c:v>41142.184027730109</c:v>
                </c:pt>
                <c:pt idx="918">
                  <c:v>41142.187499952328</c:v>
                </c:pt>
                <c:pt idx="919">
                  <c:v>41142.190972174547</c:v>
                </c:pt>
                <c:pt idx="920">
                  <c:v>41142.194444396766</c:v>
                </c:pt>
                <c:pt idx="921">
                  <c:v>41142.197916618985</c:v>
                </c:pt>
                <c:pt idx="922">
                  <c:v>41142.201388841175</c:v>
                </c:pt>
                <c:pt idx="923">
                  <c:v>41142.204861063248</c:v>
                </c:pt>
                <c:pt idx="924">
                  <c:v>41142.208333285635</c:v>
                </c:pt>
                <c:pt idx="925">
                  <c:v>41142.211805507854</c:v>
                </c:pt>
                <c:pt idx="926">
                  <c:v>41142.21527773008</c:v>
                </c:pt>
                <c:pt idx="927">
                  <c:v>41142.218749952284</c:v>
                </c:pt>
                <c:pt idx="928">
                  <c:v>41142.222222174518</c:v>
                </c:pt>
                <c:pt idx="929">
                  <c:v>41142.225694396737</c:v>
                </c:pt>
                <c:pt idx="930">
                  <c:v>41142.229166618694</c:v>
                </c:pt>
                <c:pt idx="931">
                  <c:v>41142.232638841182</c:v>
                </c:pt>
                <c:pt idx="932">
                  <c:v>41142.236111063205</c:v>
                </c:pt>
                <c:pt idx="933">
                  <c:v>41142.239583285584</c:v>
                </c:pt>
                <c:pt idx="934">
                  <c:v>41142.243055507824</c:v>
                </c:pt>
                <c:pt idx="935">
                  <c:v>41142.246527730051</c:v>
                </c:pt>
                <c:pt idx="936">
                  <c:v>41142.24999995227</c:v>
                </c:pt>
                <c:pt idx="937">
                  <c:v>41142.253472174489</c:v>
                </c:pt>
                <c:pt idx="938">
                  <c:v>41142.256944396868</c:v>
                </c:pt>
                <c:pt idx="939">
                  <c:v>41142.260416618927</c:v>
                </c:pt>
                <c:pt idx="940">
                  <c:v>41142.263888841124</c:v>
                </c:pt>
                <c:pt idx="941">
                  <c:v>41142.267361063052</c:v>
                </c:pt>
                <c:pt idx="942">
                  <c:v>41142.270833285591</c:v>
                </c:pt>
                <c:pt idx="943">
                  <c:v>41142.274305507774</c:v>
                </c:pt>
                <c:pt idx="944">
                  <c:v>41142.277777729985</c:v>
                </c:pt>
                <c:pt idx="945">
                  <c:v>41142.281249952226</c:v>
                </c:pt>
                <c:pt idx="946">
                  <c:v>41142.28472217446</c:v>
                </c:pt>
                <c:pt idx="947">
                  <c:v>41142.288194396693</c:v>
                </c:pt>
                <c:pt idx="948">
                  <c:v>41142.291666618607</c:v>
                </c:pt>
                <c:pt idx="949">
                  <c:v>41142.295138840986</c:v>
                </c:pt>
                <c:pt idx="950">
                  <c:v>41142.298611063175</c:v>
                </c:pt>
                <c:pt idx="951">
                  <c:v>41142.302083285562</c:v>
                </c:pt>
                <c:pt idx="952">
                  <c:v>41142.305555507781</c:v>
                </c:pt>
                <c:pt idx="953">
                  <c:v>41142.309027729993</c:v>
                </c:pt>
                <c:pt idx="954">
                  <c:v>41142.312499952212</c:v>
                </c:pt>
                <c:pt idx="955">
                  <c:v>41142.315972174612</c:v>
                </c:pt>
                <c:pt idx="956">
                  <c:v>41142.319444396649</c:v>
                </c:pt>
                <c:pt idx="957">
                  <c:v>41142.322916618868</c:v>
                </c:pt>
                <c:pt idx="958">
                  <c:v>41142.326388841087</c:v>
                </c:pt>
                <c:pt idx="959">
                  <c:v>41142.329861063175</c:v>
                </c:pt>
                <c:pt idx="960">
                  <c:v>41142.333333285533</c:v>
                </c:pt>
                <c:pt idx="961">
                  <c:v>41142.336805507744</c:v>
                </c:pt>
                <c:pt idx="962">
                  <c:v>41142.340277730043</c:v>
                </c:pt>
                <c:pt idx="963">
                  <c:v>41142.343749952182</c:v>
                </c:pt>
                <c:pt idx="964">
                  <c:v>41142.347222174576</c:v>
                </c:pt>
                <c:pt idx="965">
                  <c:v>41142.350694396926</c:v>
                </c:pt>
                <c:pt idx="966">
                  <c:v>41142.354166618839</c:v>
                </c:pt>
                <c:pt idx="967">
                  <c:v>41142.357638841211</c:v>
                </c:pt>
                <c:pt idx="968">
                  <c:v>41142.361111063175</c:v>
                </c:pt>
                <c:pt idx="969">
                  <c:v>41142.364583285496</c:v>
                </c:pt>
                <c:pt idx="970">
                  <c:v>41142.368055507715</c:v>
                </c:pt>
                <c:pt idx="971">
                  <c:v>41142.371527729942</c:v>
                </c:pt>
                <c:pt idx="972">
                  <c:v>41142.374999952212</c:v>
                </c:pt>
                <c:pt idx="973">
                  <c:v>41142.37847217454</c:v>
                </c:pt>
                <c:pt idx="974">
                  <c:v>41142.381944396613</c:v>
                </c:pt>
                <c:pt idx="975">
                  <c:v>41142.38541661881</c:v>
                </c:pt>
                <c:pt idx="976">
                  <c:v>41142.388888841197</c:v>
                </c:pt>
                <c:pt idx="977">
                  <c:v>41142.392361063175</c:v>
                </c:pt>
                <c:pt idx="978">
                  <c:v>41142.395833285467</c:v>
                </c:pt>
                <c:pt idx="979">
                  <c:v>41142.399305507584</c:v>
                </c:pt>
                <c:pt idx="980">
                  <c:v>41142.402777729912</c:v>
                </c:pt>
                <c:pt idx="981">
                  <c:v>41142.406249952212</c:v>
                </c:pt>
                <c:pt idx="982">
                  <c:v>41142.409722174336</c:v>
                </c:pt>
                <c:pt idx="983">
                  <c:v>41142.413194396613</c:v>
                </c:pt>
                <c:pt idx="984">
                  <c:v>41142.416666618781</c:v>
                </c:pt>
                <c:pt idx="985">
                  <c:v>41142.420138841</c:v>
                </c:pt>
                <c:pt idx="986">
                  <c:v>41142.423611063175</c:v>
                </c:pt>
                <c:pt idx="987">
                  <c:v>41142.427083285424</c:v>
                </c:pt>
                <c:pt idx="988">
                  <c:v>41142.430555507657</c:v>
                </c:pt>
                <c:pt idx="989">
                  <c:v>41142.434027729883</c:v>
                </c:pt>
                <c:pt idx="990">
                  <c:v>41142.437499952095</c:v>
                </c:pt>
                <c:pt idx="991">
                  <c:v>41142.440972174343</c:v>
                </c:pt>
                <c:pt idx="992">
                  <c:v>41142.444444396613</c:v>
                </c:pt>
                <c:pt idx="993">
                  <c:v>41142.447916618752</c:v>
                </c:pt>
                <c:pt idx="994">
                  <c:v>41142.451388840993</c:v>
                </c:pt>
                <c:pt idx="995">
                  <c:v>41142.45486106319</c:v>
                </c:pt>
                <c:pt idx="996">
                  <c:v>41142.458333285605</c:v>
                </c:pt>
                <c:pt idx="997">
                  <c:v>41142.461805507584</c:v>
                </c:pt>
                <c:pt idx="998">
                  <c:v>41142.465277729847</c:v>
                </c:pt>
                <c:pt idx="999">
                  <c:v>41142.468749952066</c:v>
                </c:pt>
                <c:pt idx="1000">
                  <c:v>41142.472222174292</c:v>
                </c:pt>
                <c:pt idx="1001">
                  <c:v>41142.475694396613</c:v>
                </c:pt>
                <c:pt idx="1002">
                  <c:v>41142.479166618585</c:v>
                </c:pt>
                <c:pt idx="1003">
                  <c:v>41142.482638841117</c:v>
                </c:pt>
                <c:pt idx="1004">
                  <c:v>41142.486111063161</c:v>
                </c:pt>
                <c:pt idx="1005">
                  <c:v>41142.48958328538</c:v>
                </c:pt>
                <c:pt idx="1006">
                  <c:v>41142.493055507584</c:v>
                </c:pt>
                <c:pt idx="1007">
                  <c:v>41142.496527729818</c:v>
                </c:pt>
                <c:pt idx="1008">
                  <c:v>41142.499999952037</c:v>
                </c:pt>
                <c:pt idx="1009">
                  <c:v>41142.503472174256</c:v>
                </c:pt>
                <c:pt idx="1010">
                  <c:v>41142.506944396613</c:v>
                </c:pt>
                <c:pt idx="1011">
                  <c:v>41142.510416618694</c:v>
                </c:pt>
                <c:pt idx="1012">
                  <c:v>41142.513888840913</c:v>
                </c:pt>
                <c:pt idx="1013">
                  <c:v>41142.517361063125</c:v>
                </c:pt>
                <c:pt idx="1014">
                  <c:v>41142.520833285351</c:v>
                </c:pt>
                <c:pt idx="1015">
                  <c:v>41142.52430550757</c:v>
                </c:pt>
                <c:pt idx="1016">
                  <c:v>41142.527777729774</c:v>
                </c:pt>
                <c:pt idx="1017">
                  <c:v>41142.531249952008</c:v>
                </c:pt>
                <c:pt idx="1018">
                  <c:v>41142.534722174227</c:v>
                </c:pt>
                <c:pt idx="1019">
                  <c:v>41142.538194396613</c:v>
                </c:pt>
                <c:pt idx="1020">
                  <c:v>41142.541666618585</c:v>
                </c:pt>
                <c:pt idx="1021">
                  <c:v>41142.545138840891</c:v>
                </c:pt>
                <c:pt idx="1022">
                  <c:v>41142.548611063103</c:v>
                </c:pt>
                <c:pt idx="1023">
                  <c:v>41142.552083285322</c:v>
                </c:pt>
                <c:pt idx="1024">
                  <c:v>41142.555555507541</c:v>
                </c:pt>
                <c:pt idx="1025">
                  <c:v>41142.55902772976</c:v>
                </c:pt>
                <c:pt idx="1026">
                  <c:v>41142.562499951979</c:v>
                </c:pt>
                <c:pt idx="1027">
                  <c:v>41142.565972174198</c:v>
                </c:pt>
                <c:pt idx="1028">
                  <c:v>41142.569444396417</c:v>
                </c:pt>
                <c:pt idx="1029">
                  <c:v>41142.572916618636</c:v>
                </c:pt>
                <c:pt idx="1030">
                  <c:v>41142.576388840862</c:v>
                </c:pt>
                <c:pt idx="1031">
                  <c:v>41142.579861063074</c:v>
                </c:pt>
                <c:pt idx="1032">
                  <c:v>41142.583333285285</c:v>
                </c:pt>
                <c:pt idx="1033">
                  <c:v>41142.586805507512</c:v>
                </c:pt>
                <c:pt idx="1034">
                  <c:v>41142.590277729731</c:v>
                </c:pt>
                <c:pt idx="1035">
                  <c:v>41142.593749951702</c:v>
                </c:pt>
                <c:pt idx="1036">
                  <c:v>41142.597222174169</c:v>
                </c:pt>
                <c:pt idx="1037">
                  <c:v>41142.600694396577</c:v>
                </c:pt>
                <c:pt idx="1038">
                  <c:v>41142.604166618585</c:v>
                </c:pt>
                <c:pt idx="1039">
                  <c:v>41142.607638840833</c:v>
                </c:pt>
                <c:pt idx="1040">
                  <c:v>41142.611111062994</c:v>
                </c:pt>
                <c:pt idx="1041">
                  <c:v>41142.614583285264</c:v>
                </c:pt>
                <c:pt idx="1042">
                  <c:v>41142.618055507482</c:v>
                </c:pt>
                <c:pt idx="1043">
                  <c:v>41142.621527729585</c:v>
                </c:pt>
                <c:pt idx="1044">
                  <c:v>41142.62499995192</c:v>
                </c:pt>
                <c:pt idx="1045">
                  <c:v>41142.628472174139</c:v>
                </c:pt>
                <c:pt idx="1046">
                  <c:v>41142.631944396358</c:v>
                </c:pt>
                <c:pt idx="1047">
                  <c:v>41142.635416618577</c:v>
                </c:pt>
                <c:pt idx="1048">
                  <c:v>41142.638888840796</c:v>
                </c:pt>
                <c:pt idx="1049">
                  <c:v>41142.642361062994</c:v>
                </c:pt>
                <c:pt idx="1050">
                  <c:v>41142.645833285234</c:v>
                </c:pt>
                <c:pt idx="1051">
                  <c:v>41142.649305507424</c:v>
                </c:pt>
                <c:pt idx="1052">
                  <c:v>41142.652777729672</c:v>
                </c:pt>
                <c:pt idx="1053">
                  <c:v>41142.656249951891</c:v>
                </c:pt>
                <c:pt idx="1054">
                  <c:v>41142.65972217411</c:v>
                </c:pt>
                <c:pt idx="1055">
                  <c:v>41142.663194396329</c:v>
                </c:pt>
                <c:pt idx="1056">
                  <c:v>41142.666666618534</c:v>
                </c:pt>
                <c:pt idx="1057">
                  <c:v>41142.670138840767</c:v>
                </c:pt>
                <c:pt idx="1058">
                  <c:v>41142.673611062986</c:v>
                </c:pt>
                <c:pt idx="1059">
                  <c:v>41142.677083285176</c:v>
                </c:pt>
                <c:pt idx="1060">
                  <c:v>41142.680555507432</c:v>
                </c:pt>
                <c:pt idx="1061">
                  <c:v>41142.684027729636</c:v>
                </c:pt>
                <c:pt idx="1062">
                  <c:v>41142.687499951855</c:v>
                </c:pt>
                <c:pt idx="1063">
                  <c:v>41142.690972174081</c:v>
                </c:pt>
                <c:pt idx="1064">
                  <c:v>41142.6944443963</c:v>
                </c:pt>
                <c:pt idx="1065">
                  <c:v>41142.697916618505</c:v>
                </c:pt>
                <c:pt idx="1066">
                  <c:v>41142.701388840724</c:v>
                </c:pt>
                <c:pt idx="1067">
                  <c:v>41142.704861062957</c:v>
                </c:pt>
                <c:pt idx="1068">
                  <c:v>41142.708333285183</c:v>
                </c:pt>
                <c:pt idx="1069">
                  <c:v>41142.711805507228</c:v>
                </c:pt>
                <c:pt idx="1070">
                  <c:v>41142.715277729614</c:v>
                </c:pt>
                <c:pt idx="1071">
                  <c:v>41142.718749951826</c:v>
                </c:pt>
                <c:pt idx="1072">
                  <c:v>41142.722222174052</c:v>
                </c:pt>
                <c:pt idx="1073">
                  <c:v>41142.725694396271</c:v>
                </c:pt>
                <c:pt idx="1074">
                  <c:v>41142.729166618206</c:v>
                </c:pt>
                <c:pt idx="1075">
                  <c:v>41142.732638840709</c:v>
                </c:pt>
                <c:pt idx="1076">
                  <c:v>41142.736111062928</c:v>
                </c:pt>
                <c:pt idx="1077">
                  <c:v>41142.739583285125</c:v>
                </c:pt>
                <c:pt idx="1078">
                  <c:v>41142.743055507191</c:v>
                </c:pt>
                <c:pt idx="1079">
                  <c:v>41142.746527729592</c:v>
                </c:pt>
                <c:pt idx="1080">
                  <c:v>41142.749999951804</c:v>
                </c:pt>
                <c:pt idx="1081">
                  <c:v>41142.753472174023</c:v>
                </c:pt>
                <c:pt idx="1082">
                  <c:v>41142.756944396242</c:v>
                </c:pt>
                <c:pt idx="1083">
                  <c:v>41142.760416618454</c:v>
                </c:pt>
                <c:pt idx="1084">
                  <c:v>41142.763888840585</c:v>
                </c:pt>
                <c:pt idx="1085">
                  <c:v>41142.767361062644</c:v>
                </c:pt>
                <c:pt idx="1086">
                  <c:v>41142.770833285118</c:v>
                </c:pt>
                <c:pt idx="1087">
                  <c:v>41142.774305507184</c:v>
                </c:pt>
                <c:pt idx="1088">
                  <c:v>41142.777777729556</c:v>
                </c:pt>
                <c:pt idx="1089">
                  <c:v>41142.781249951775</c:v>
                </c:pt>
                <c:pt idx="1090">
                  <c:v>41142.784722173994</c:v>
                </c:pt>
                <c:pt idx="1091">
                  <c:v>41142.788194396213</c:v>
                </c:pt>
                <c:pt idx="1092">
                  <c:v>41142.791666618148</c:v>
                </c:pt>
                <c:pt idx="1093">
                  <c:v>41142.795138840585</c:v>
                </c:pt>
                <c:pt idx="1094">
                  <c:v>41142.79861106287</c:v>
                </c:pt>
                <c:pt idx="1095">
                  <c:v>41142.802083285089</c:v>
                </c:pt>
                <c:pt idx="1096">
                  <c:v>41142.805555507308</c:v>
                </c:pt>
                <c:pt idx="1097">
                  <c:v>41142.809027729541</c:v>
                </c:pt>
                <c:pt idx="1098">
                  <c:v>41142.812499951746</c:v>
                </c:pt>
                <c:pt idx="1099">
                  <c:v>41142.815972174125</c:v>
                </c:pt>
                <c:pt idx="1100">
                  <c:v>41142.819444396213</c:v>
                </c:pt>
                <c:pt idx="1101">
                  <c:v>41142.822916618403</c:v>
                </c:pt>
                <c:pt idx="1102">
                  <c:v>41142.826388840622</c:v>
                </c:pt>
                <c:pt idx="1103">
                  <c:v>41142.829861062834</c:v>
                </c:pt>
                <c:pt idx="1104">
                  <c:v>41142.83333328506</c:v>
                </c:pt>
                <c:pt idx="1105">
                  <c:v>41142.836805507279</c:v>
                </c:pt>
                <c:pt idx="1106">
                  <c:v>41142.840277729643</c:v>
                </c:pt>
                <c:pt idx="1107">
                  <c:v>41142.843749951586</c:v>
                </c:pt>
                <c:pt idx="1108">
                  <c:v>41142.847222173943</c:v>
                </c:pt>
                <c:pt idx="1109">
                  <c:v>41142.85069439646</c:v>
                </c:pt>
                <c:pt idx="1110">
                  <c:v>41142.854166618381</c:v>
                </c:pt>
                <c:pt idx="1111">
                  <c:v>41142.857638840753</c:v>
                </c:pt>
                <c:pt idx="1112">
                  <c:v>41142.861111062804</c:v>
                </c:pt>
                <c:pt idx="1113">
                  <c:v>41142.864583285031</c:v>
                </c:pt>
                <c:pt idx="1114">
                  <c:v>41142.86805550725</c:v>
                </c:pt>
                <c:pt idx="1115">
                  <c:v>41142.871527729469</c:v>
                </c:pt>
                <c:pt idx="1116">
                  <c:v>41142.874999951688</c:v>
                </c:pt>
                <c:pt idx="1117">
                  <c:v>41142.878472173943</c:v>
                </c:pt>
                <c:pt idx="1118">
                  <c:v>41142.881944396213</c:v>
                </c:pt>
                <c:pt idx="1119">
                  <c:v>41142.885416618345</c:v>
                </c:pt>
                <c:pt idx="1120">
                  <c:v>41142.888888840738</c:v>
                </c:pt>
                <c:pt idx="1121">
                  <c:v>41142.892361062775</c:v>
                </c:pt>
                <c:pt idx="1122">
                  <c:v>41142.895833285002</c:v>
                </c:pt>
                <c:pt idx="1123">
                  <c:v>41142.899305507184</c:v>
                </c:pt>
                <c:pt idx="1124">
                  <c:v>41142.90277772944</c:v>
                </c:pt>
                <c:pt idx="1125">
                  <c:v>41142.906249951659</c:v>
                </c:pt>
                <c:pt idx="1126">
                  <c:v>41142.909722173878</c:v>
                </c:pt>
                <c:pt idx="1127">
                  <c:v>41142.913194396213</c:v>
                </c:pt>
                <c:pt idx="1128">
                  <c:v>41142.916666618316</c:v>
                </c:pt>
                <c:pt idx="1129">
                  <c:v>41142.920138840542</c:v>
                </c:pt>
                <c:pt idx="1130">
                  <c:v>41142.923611062724</c:v>
                </c:pt>
                <c:pt idx="1131">
                  <c:v>41142.927083284972</c:v>
                </c:pt>
                <c:pt idx="1132">
                  <c:v>41142.930555507191</c:v>
                </c:pt>
                <c:pt idx="1133">
                  <c:v>41142.93402772941</c:v>
                </c:pt>
                <c:pt idx="1134">
                  <c:v>41142.937499951586</c:v>
                </c:pt>
                <c:pt idx="1135">
                  <c:v>41142.940972173848</c:v>
                </c:pt>
                <c:pt idx="1136">
                  <c:v>41142.944444396213</c:v>
                </c:pt>
                <c:pt idx="1137">
                  <c:v>41142.947916618286</c:v>
                </c:pt>
                <c:pt idx="1138">
                  <c:v>41142.951388840513</c:v>
                </c:pt>
                <c:pt idx="1139">
                  <c:v>41142.954861062732</c:v>
                </c:pt>
                <c:pt idx="1140">
                  <c:v>41142.95833328514</c:v>
                </c:pt>
                <c:pt idx="1141">
                  <c:v>41142.961805507155</c:v>
                </c:pt>
                <c:pt idx="1142">
                  <c:v>41142.965277729381</c:v>
                </c:pt>
                <c:pt idx="1143">
                  <c:v>41142.968749951586</c:v>
                </c:pt>
                <c:pt idx="1144">
                  <c:v>41142.972222173819</c:v>
                </c:pt>
                <c:pt idx="1145">
                  <c:v>41142.975694396213</c:v>
                </c:pt>
                <c:pt idx="1146">
                  <c:v>41142.979166618185</c:v>
                </c:pt>
                <c:pt idx="1147">
                  <c:v>41142.98263884068</c:v>
                </c:pt>
                <c:pt idx="1148">
                  <c:v>41142.986111062695</c:v>
                </c:pt>
                <c:pt idx="1149">
                  <c:v>41142.989583284943</c:v>
                </c:pt>
                <c:pt idx="1150">
                  <c:v>41142.993055507126</c:v>
                </c:pt>
                <c:pt idx="1151">
                  <c:v>41142.996527729352</c:v>
                </c:pt>
              </c:numCache>
            </c:numRef>
          </c:cat>
          <c:val>
            <c:numRef>
              <c:f>'Rainy Days'!$B$2596:$B$2883</c:f>
              <c:numCache>
                <c:formatCode>0.000</c:formatCode>
                <c:ptCount val="288"/>
                <c:pt idx="0">
                  <c:v>0.28300000000000008</c:v>
                </c:pt>
                <c:pt idx="1">
                  <c:v>0.24400000000000024</c:v>
                </c:pt>
                <c:pt idx="2">
                  <c:v>0.26200000000000001</c:v>
                </c:pt>
                <c:pt idx="3">
                  <c:v>0.222</c:v>
                </c:pt>
                <c:pt idx="4">
                  <c:v>0.22500000000000001</c:v>
                </c:pt>
                <c:pt idx="5">
                  <c:v>0.253</c:v>
                </c:pt>
                <c:pt idx="6">
                  <c:v>0.26400000000000001</c:v>
                </c:pt>
                <c:pt idx="7">
                  <c:v>7.9000000000000292E-2</c:v>
                </c:pt>
                <c:pt idx="8">
                  <c:v>0.23300000000000001</c:v>
                </c:pt>
                <c:pt idx="9">
                  <c:v>0.17900000000000021</c:v>
                </c:pt>
                <c:pt idx="10">
                  <c:v>0.22800000000000001</c:v>
                </c:pt>
                <c:pt idx="11">
                  <c:v>0.18800000000000044</c:v>
                </c:pt>
                <c:pt idx="12">
                  <c:v>0.23800000000000004</c:v>
                </c:pt>
                <c:pt idx="13">
                  <c:v>4.1000000000000002E-2</c:v>
                </c:pt>
                <c:pt idx="14">
                  <c:v>6.4000000000000112E-2</c:v>
                </c:pt>
                <c:pt idx="15">
                  <c:v>2.5000000000000001E-2</c:v>
                </c:pt>
                <c:pt idx="16">
                  <c:v>7.5000000000000011E-2</c:v>
                </c:pt>
                <c:pt idx="17">
                  <c:v>3.2000000000000042E-2</c:v>
                </c:pt>
                <c:pt idx="18">
                  <c:v>0.30500000000000038</c:v>
                </c:pt>
                <c:pt idx="19">
                  <c:v>0.19400000000000001</c:v>
                </c:pt>
                <c:pt idx="20">
                  <c:v>4.3000000000000003E-2</c:v>
                </c:pt>
                <c:pt idx="21">
                  <c:v>8.5000000000000006E-2</c:v>
                </c:pt>
                <c:pt idx="22">
                  <c:v>7.3000000000000009E-2</c:v>
                </c:pt>
                <c:pt idx="23">
                  <c:v>8.1000000000000003E-2</c:v>
                </c:pt>
                <c:pt idx="24">
                  <c:v>0.21400000000000041</c:v>
                </c:pt>
                <c:pt idx="25">
                  <c:v>0.97300000000000064</c:v>
                </c:pt>
                <c:pt idx="26">
                  <c:v>1.341</c:v>
                </c:pt>
                <c:pt idx="27">
                  <c:v>1.4119999999999899</c:v>
                </c:pt>
                <c:pt idx="28">
                  <c:v>1.589</c:v>
                </c:pt>
                <c:pt idx="29">
                  <c:v>1.478</c:v>
                </c:pt>
                <c:pt idx="30">
                  <c:v>1.7049999999999943</c:v>
                </c:pt>
                <c:pt idx="31">
                  <c:v>2.2170000000000001</c:v>
                </c:pt>
                <c:pt idx="32">
                  <c:v>2.2240000000000002</c:v>
                </c:pt>
                <c:pt idx="33">
                  <c:v>1.6459999999999948</c:v>
                </c:pt>
                <c:pt idx="34">
                  <c:v>2.0670000000000002</c:v>
                </c:pt>
                <c:pt idx="35">
                  <c:v>1.85</c:v>
                </c:pt>
                <c:pt idx="36">
                  <c:v>2.2589999999999999</c:v>
                </c:pt>
                <c:pt idx="37">
                  <c:v>2.1640000000000001</c:v>
                </c:pt>
                <c:pt idx="38">
                  <c:v>1.821</c:v>
                </c:pt>
                <c:pt idx="39">
                  <c:v>1.34</c:v>
                </c:pt>
                <c:pt idx="40">
                  <c:v>1.486</c:v>
                </c:pt>
                <c:pt idx="41">
                  <c:v>1.4049999999999934</c:v>
                </c:pt>
                <c:pt idx="42">
                  <c:v>1.621</c:v>
                </c:pt>
                <c:pt idx="43">
                  <c:v>2.448</c:v>
                </c:pt>
                <c:pt idx="44">
                  <c:v>2.27</c:v>
                </c:pt>
                <c:pt idx="45">
                  <c:v>1.9920000000000051</c:v>
                </c:pt>
                <c:pt idx="46">
                  <c:v>2.8699999999999997</c:v>
                </c:pt>
                <c:pt idx="47">
                  <c:v>2.125</c:v>
                </c:pt>
                <c:pt idx="48">
                  <c:v>1.7189999999999945</c:v>
                </c:pt>
                <c:pt idx="49">
                  <c:v>1.6339999999999948</c:v>
                </c:pt>
                <c:pt idx="50">
                  <c:v>1.540999999999995</c:v>
                </c:pt>
                <c:pt idx="51">
                  <c:v>1.5329999999999948</c:v>
                </c:pt>
                <c:pt idx="52">
                  <c:v>1.5069999999999948</c:v>
                </c:pt>
                <c:pt idx="53">
                  <c:v>1.8380000000000001</c:v>
                </c:pt>
                <c:pt idx="54">
                  <c:v>1.639</c:v>
                </c:pt>
                <c:pt idx="55">
                  <c:v>1.5580000000000001</c:v>
                </c:pt>
                <c:pt idx="56">
                  <c:v>1.6040000000000001</c:v>
                </c:pt>
                <c:pt idx="57">
                  <c:v>1.9910000000000001</c:v>
                </c:pt>
                <c:pt idx="58">
                  <c:v>1.486</c:v>
                </c:pt>
                <c:pt idx="59">
                  <c:v>1.4159999999999904</c:v>
                </c:pt>
                <c:pt idx="60">
                  <c:v>1.3720000000000001</c:v>
                </c:pt>
                <c:pt idx="61">
                  <c:v>1.4149999999999934</c:v>
                </c:pt>
                <c:pt idx="62">
                  <c:v>1.1950000000000001</c:v>
                </c:pt>
                <c:pt idx="63">
                  <c:v>1.1739999999999953</c:v>
                </c:pt>
                <c:pt idx="64">
                  <c:v>1.0329999999999948</c:v>
                </c:pt>
                <c:pt idx="65">
                  <c:v>0.96600000000000064</c:v>
                </c:pt>
                <c:pt idx="66">
                  <c:v>0.99199999999999999</c:v>
                </c:pt>
                <c:pt idx="67">
                  <c:v>0.83200000000000063</c:v>
                </c:pt>
                <c:pt idx="68">
                  <c:v>0.86700000000000232</c:v>
                </c:pt>
                <c:pt idx="69">
                  <c:v>0.81100000000000005</c:v>
                </c:pt>
                <c:pt idx="70">
                  <c:v>0.82399999999999995</c:v>
                </c:pt>
                <c:pt idx="71">
                  <c:v>0.68799999999999994</c:v>
                </c:pt>
                <c:pt idx="72">
                  <c:v>0.76700000000000268</c:v>
                </c:pt>
                <c:pt idx="73">
                  <c:v>0.61600000000000232</c:v>
                </c:pt>
                <c:pt idx="74">
                  <c:v>1.0589999999999953</c:v>
                </c:pt>
                <c:pt idx="75">
                  <c:v>0.61200000000000065</c:v>
                </c:pt>
                <c:pt idx="76">
                  <c:v>0.55500000000000005</c:v>
                </c:pt>
                <c:pt idx="77">
                  <c:v>0.49800000000000116</c:v>
                </c:pt>
                <c:pt idx="78">
                  <c:v>0.41900000000000032</c:v>
                </c:pt>
                <c:pt idx="79">
                  <c:v>0.47400000000000031</c:v>
                </c:pt>
                <c:pt idx="80">
                  <c:v>0.52600000000000002</c:v>
                </c:pt>
                <c:pt idx="81">
                  <c:v>0.50600000000000001</c:v>
                </c:pt>
                <c:pt idx="82">
                  <c:v>0.67000000000000304</c:v>
                </c:pt>
                <c:pt idx="83">
                  <c:v>0.66200000000000303</c:v>
                </c:pt>
                <c:pt idx="84">
                  <c:v>0.64100000000000268</c:v>
                </c:pt>
                <c:pt idx="85">
                  <c:v>0.60800000000000065</c:v>
                </c:pt>
                <c:pt idx="86">
                  <c:v>0.64400000000000268</c:v>
                </c:pt>
                <c:pt idx="87">
                  <c:v>0.67400000000000304</c:v>
                </c:pt>
                <c:pt idx="88">
                  <c:v>0.62100000000000233</c:v>
                </c:pt>
                <c:pt idx="89">
                  <c:v>0.75200000000000256</c:v>
                </c:pt>
                <c:pt idx="90">
                  <c:v>0.68</c:v>
                </c:pt>
                <c:pt idx="91">
                  <c:v>0.76800000000000268</c:v>
                </c:pt>
                <c:pt idx="92">
                  <c:v>0.74300000000000233</c:v>
                </c:pt>
                <c:pt idx="93">
                  <c:v>0.74000000000000232</c:v>
                </c:pt>
                <c:pt idx="94">
                  <c:v>0.77700000000000302</c:v>
                </c:pt>
                <c:pt idx="95">
                  <c:v>0.61900000000000233</c:v>
                </c:pt>
                <c:pt idx="96">
                  <c:v>0.73200000000000065</c:v>
                </c:pt>
                <c:pt idx="97">
                  <c:v>0.76800000000000268</c:v>
                </c:pt>
                <c:pt idx="98">
                  <c:v>0.76200000000000256</c:v>
                </c:pt>
                <c:pt idx="99">
                  <c:v>0.51100000000000001</c:v>
                </c:pt>
                <c:pt idx="100">
                  <c:v>0.60200000000000065</c:v>
                </c:pt>
                <c:pt idx="101">
                  <c:v>0.68100000000000005</c:v>
                </c:pt>
                <c:pt idx="102">
                  <c:v>0.68799999999999994</c:v>
                </c:pt>
                <c:pt idx="103">
                  <c:v>0.63500000000000256</c:v>
                </c:pt>
                <c:pt idx="104">
                  <c:v>0.64700000000000268</c:v>
                </c:pt>
                <c:pt idx="105">
                  <c:v>0.53100000000000003</c:v>
                </c:pt>
                <c:pt idx="106">
                  <c:v>0.64600000000000268</c:v>
                </c:pt>
                <c:pt idx="107">
                  <c:v>0.68200000000000005</c:v>
                </c:pt>
                <c:pt idx="108">
                  <c:v>0.62500000000000244</c:v>
                </c:pt>
                <c:pt idx="109">
                  <c:v>0.56399999999999995</c:v>
                </c:pt>
                <c:pt idx="110">
                  <c:v>0.59199999999999997</c:v>
                </c:pt>
                <c:pt idx="111">
                  <c:v>0.61500000000000232</c:v>
                </c:pt>
                <c:pt idx="112">
                  <c:v>0.28100000000000008</c:v>
                </c:pt>
                <c:pt idx="113">
                  <c:v>0.28600000000000031</c:v>
                </c:pt>
                <c:pt idx="114">
                  <c:v>0.31600000000000122</c:v>
                </c:pt>
                <c:pt idx="115">
                  <c:v>0.33300000000000152</c:v>
                </c:pt>
                <c:pt idx="116">
                  <c:v>0.32200000000000134</c:v>
                </c:pt>
                <c:pt idx="117">
                  <c:v>0.33800000000000152</c:v>
                </c:pt>
                <c:pt idx="118">
                  <c:v>0.36600000000000038</c:v>
                </c:pt>
                <c:pt idx="119">
                  <c:v>0.38100000000000134</c:v>
                </c:pt>
                <c:pt idx="120">
                  <c:v>0.35700000000000032</c:v>
                </c:pt>
                <c:pt idx="121">
                  <c:v>0.27600000000000002</c:v>
                </c:pt>
                <c:pt idx="122">
                  <c:v>0.29700000000000032</c:v>
                </c:pt>
                <c:pt idx="123">
                  <c:v>0.29000000000000031</c:v>
                </c:pt>
                <c:pt idx="124">
                  <c:v>0.41200000000000031</c:v>
                </c:pt>
                <c:pt idx="125">
                  <c:v>0.7750000000000028</c:v>
                </c:pt>
                <c:pt idx="126">
                  <c:v>0.75400000000000256</c:v>
                </c:pt>
                <c:pt idx="127">
                  <c:v>0.97600000000000064</c:v>
                </c:pt>
                <c:pt idx="128">
                  <c:v>0.37300000000000116</c:v>
                </c:pt>
                <c:pt idx="129">
                  <c:v>0.35500000000000032</c:v>
                </c:pt>
                <c:pt idx="130">
                  <c:v>0.28300000000000008</c:v>
                </c:pt>
                <c:pt idx="131">
                  <c:v>0.33600000000000152</c:v>
                </c:pt>
                <c:pt idx="132">
                  <c:v>0.33500000000000152</c:v>
                </c:pt>
                <c:pt idx="133">
                  <c:v>0.30300000000000032</c:v>
                </c:pt>
                <c:pt idx="134">
                  <c:v>0.34100000000000008</c:v>
                </c:pt>
                <c:pt idx="135">
                  <c:v>0.24000000000000021</c:v>
                </c:pt>
                <c:pt idx="136">
                  <c:v>0.27200000000000002</c:v>
                </c:pt>
                <c:pt idx="137">
                  <c:v>0.255</c:v>
                </c:pt>
                <c:pt idx="138">
                  <c:v>0.25</c:v>
                </c:pt>
                <c:pt idx="139">
                  <c:v>0.29700000000000032</c:v>
                </c:pt>
                <c:pt idx="140">
                  <c:v>0.30700000000000038</c:v>
                </c:pt>
                <c:pt idx="141">
                  <c:v>0.33800000000000152</c:v>
                </c:pt>
                <c:pt idx="142">
                  <c:v>0.33000000000000151</c:v>
                </c:pt>
                <c:pt idx="143">
                  <c:v>0.31700000000000134</c:v>
                </c:pt>
                <c:pt idx="144">
                  <c:v>0.28900000000000031</c:v>
                </c:pt>
                <c:pt idx="145">
                  <c:v>0.27700000000000002</c:v>
                </c:pt>
                <c:pt idx="146">
                  <c:v>0.30200000000000032</c:v>
                </c:pt>
                <c:pt idx="147">
                  <c:v>0.30400000000000038</c:v>
                </c:pt>
                <c:pt idx="148">
                  <c:v>0.28600000000000031</c:v>
                </c:pt>
                <c:pt idx="149">
                  <c:v>0.27300000000000002</c:v>
                </c:pt>
                <c:pt idx="150">
                  <c:v>0.26200000000000001</c:v>
                </c:pt>
                <c:pt idx="151">
                  <c:v>0.27</c:v>
                </c:pt>
                <c:pt idx="152">
                  <c:v>0.33800000000000152</c:v>
                </c:pt>
                <c:pt idx="153">
                  <c:v>0.27</c:v>
                </c:pt>
                <c:pt idx="154">
                  <c:v>0.28100000000000008</c:v>
                </c:pt>
                <c:pt idx="155">
                  <c:v>0.32300000000000134</c:v>
                </c:pt>
                <c:pt idx="156">
                  <c:v>0.28600000000000031</c:v>
                </c:pt>
                <c:pt idx="157">
                  <c:v>0.32300000000000134</c:v>
                </c:pt>
                <c:pt idx="158">
                  <c:v>0.28900000000000031</c:v>
                </c:pt>
                <c:pt idx="159">
                  <c:v>0.31300000000000117</c:v>
                </c:pt>
                <c:pt idx="160">
                  <c:v>0.30500000000000038</c:v>
                </c:pt>
                <c:pt idx="161">
                  <c:v>0.32800000000000135</c:v>
                </c:pt>
                <c:pt idx="162">
                  <c:v>0.28600000000000031</c:v>
                </c:pt>
                <c:pt idx="163">
                  <c:v>0.19700000000000001</c:v>
                </c:pt>
                <c:pt idx="164">
                  <c:v>0.252</c:v>
                </c:pt>
                <c:pt idx="165">
                  <c:v>0.26300000000000001</c:v>
                </c:pt>
                <c:pt idx="166">
                  <c:v>0.28200000000000008</c:v>
                </c:pt>
                <c:pt idx="167">
                  <c:v>0.26800000000000002</c:v>
                </c:pt>
                <c:pt idx="168">
                  <c:v>0.29800000000000032</c:v>
                </c:pt>
                <c:pt idx="169">
                  <c:v>0.27200000000000002</c:v>
                </c:pt>
                <c:pt idx="170">
                  <c:v>0.30400000000000038</c:v>
                </c:pt>
                <c:pt idx="171">
                  <c:v>0.26</c:v>
                </c:pt>
                <c:pt idx="172">
                  <c:v>0.27</c:v>
                </c:pt>
                <c:pt idx="173">
                  <c:v>0.26800000000000002</c:v>
                </c:pt>
                <c:pt idx="174">
                  <c:v>0.30300000000000032</c:v>
                </c:pt>
                <c:pt idx="175">
                  <c:v>0.28000000000000008</c:v>
                </c:pt>
                <c:pt idx="176">
                  <c:v>0.28700000000000031</c:v>
                </c:pt>
                <c:pt idx="177">
                  <c:v>0.30300000000000032</c:v>
                </c:pt>
                <c:pt idx="178">
                  <c:v>0.26</c:v>
                </c:pt>
                <c:pt idx="179">
                  <c:v>0.20900000000000021</c:v>
                </c:pt>
                <c:pt idx="180">
                  <c:v>0.31700000000000134</c:v>
                </c:pt>
                <c:pt idx="181">
                  <c:v>0.30400000000000038</c:v>
                </c:pt>
                <c:pt idx="182">
                  <c:v>0.28600000000000031</c:v>
                </c:pt>
                <c:pt idx="183">
                  <c:v>0.25900000000000001</c:v>
                </c:pt>
                <c:pt idx="184">
                  <c:v>0.28200000000000008</c:v>
                </c:pt>
                <c:pt idx="185">
                  <c:v>8.5000000000000006E-2</c:v>
                </c:pt>
                <c:pt idx="186">
                  <c:v>0.23300000000000001</c:v>
                </c:pt>
                <c:pt idx="187">
                  <c:v>7.3999999999999996E-2</c:v>
                </c:pt>
                <c:pt idx="188">
                  <c:v>7.0000000000000021E-2</c:v>
                </c:pt>
                <c:pt idx="189">
                  <c:v>0.126</c:v>
                </c:pt>
                <c:pt idx="190">
                  <c:v>0.21400000000000041</c:v>
                </c:pt>
                <c:pt idx="191">
                  <c:v>7.3999999999999996E-2</c:v>
                </c:pt>
                <c:pt idx="192">
                  <c:v>0.20100000000000001</c:v>
                </c:pt>
                <c:pt idx="193">
                  <c:v>0.2</c:v>
                </c:pt>
                <c:pt idx="194">
                  <c:v>0.161</c:v>
                </c:pt>
                <c:pt idx="195">
                  <c:v>0.17200000000000001</c:v>
                </c:pt>
                <c:pt idx="196">
                  <c:v>0.18900000000000061</c:v>
                </c:pt>
                <c:pt idx="197">
                  <c:v>0.23900000000000021</c:v>
                </c:pt>
                <c:pt idx="198">
                  <c:v>0.27</c:v>
                </c:pt>
                <c:pt idx="199">
                  <c:v>0.27200000000000002</c:v>
                </c:pt>
                <c:pt idx="200">
                  <c:v>0.28500000000000031</c:v>
                </c:pt>
                <c:pt idx="201">
                  <c:v>8.0000000000000043E-2</c:v>
                </c:pt>
                <c:pt idx="202">
                  <c:v>0.126</c:v>
                </c:pt>
                <c:pt idx="203">
                  <c:v>0.28100000000000008</c:v>
                </c:pt>
                <c:pt idx="204">
                  <c:v>6.6000000000000003E-2</c:v>
                </c:pt>
                <c:pt idx="205">
                  <c:v>6.5000000000000002E-2</c:v>
                </c:pt>
                <c:pt idx="206">
                  <c:v>0.221</c:v>
                </c:pt>
                <c:pt idx="207">
                  <c:v>0.20400000000000001</c:v>
                </c:pt>
                <c:pt idx="208">
                  <c:v>4.8000000000000001E-2</c:v>
                </c:pt>
                <c:pt idx="209">
                  <c:v>0.24500000000000041</c:v>
                </c:pt>
                <c:pt idx="210">
                  <c:v>4.8000000000000001E-2</c:v>
                </c:pt>
                <c:pt idx="211">
                  <c:v>0.23300000000000001</c:v>
                </c:pt>
                <c:pt idx="212">
                  <c:v>0.223</c:v>
                </c:pt>
                <c:pt idx="213">
                  <c:v>0.24100000000000021</c:v>
                </c:pt>
                <c:pt idx="214">
                  <c:v>0.253</c:v>
                </c:pt>
                <c:pt idx="215">
                  <c:v>0.27200000000000002</c:v>
                </c:pt>
                <c:pt idx="216">
                  <c:v>0.29700000000000032</c:v>
                </c:pt>
                <c:pt idx="217">
                  <c:v>0.33600000000000152</c:v>
                </c:pt>
                <c:pt idx="218">
                  <c:v>7.3999999999999996E-2</c:v>
                </c:pt>
                <c:pt idx="219">
                  <c:v>0.28800000000000031</c:v>
                </c:pt>
                <c:pt idx="220">
                  <c:v>0.22900000000000001</c:v>
                </c:pt>
                <c:pt idx="221">
                  <c:v>0.30700000000000038</c:v>
                </c:pt>
                <c:pt idx="222">
                  <c:v>0.255</c:v>
                </c:pt>
                <c:pt idx="223">
                  <c:v>0.32500000000000134</c:v>
                </c:pt>
                <c:pt idx="224">
                  <c:v>0.27800000000000002</c:v>
                </c:pt>
                <c:pt idx="225">
                  <c:v>0.31200000000000117</c:v>
                </c:pt>
                <c:pt idx="226">
                  <c:v>0.31700000000000134</c:v>
                </c:pt>
                <c:pt idx="227">
                  <c:v>0.28900000000000031</c:v>
                </c:pt>
                <c:pt idx="228">
                  <c:v>0.26400000000000001</c:v>
                </c:pt>
                <c:pt idx="229">
                  <c:v>0.10100000000000002</c:v>
                </c:pt>
                <c:pt idx="230">
                  <c:v>0.27200000000000002</c:v>
                </c:pt>
                <c:pt idx="231">
                  <c:v>0.17</c:v>
                </c:pt>
                <c:pt idx="232">
                  <c:v>0.28500000000000031</c:v>
                </c:pt>
                <c:pt idx="233">
                  <c:v>0.32000000000000134</c:v>
                </c:pt>
                <c:pt idx="234">
                  <c:v>0.31100000000000116</c:v>
                </c:pt>
                <c:pt idx="235">
                  <c:v>0.29400000000000032</c:v>
                </c:pt>
                <c:pt idx="236">
                  <c:v>0.31000000000000116</c:v>
                </c:pt>
                <c:pt idx="237">
                  <c:v>0.29300000000000032</c:v>
                </c:pt>
                <c:pt idx="238">
                  <c:v>0.26800000000000002</c:v>
                </c:pt>
                <c:pt idx="239">
                  <c:v>0.24800000000000041</c:v>
                </c:pt>
                <c:pt idx="240">
                  <c:v>0.18100000000000024</c:v>
                </c:pt>
                <c:pt idx="241">
                  <c:v>0.20800000000000021</c:v>
                </c:pt>
                <c:pt idx="242">
                  <c:v>0.27100000000000002</c:v>
                </c:pt>
                <c:pt idx="243">
                  <c:v>0.27300000000000002</c:v>
                </c:pt>
                <c:pt idx="244">
                  <c:v>0.15600000000000044</c:v>
                </c:pt>
                <c:pt idx="245">
                  <c:v>0.23100000000000001</c:v>
                </c:pt>
                <c:pt idx="246">
                  <c:v>0.12300000000000012</c:v>
                </c:pt>
                <c:pt idx="247">
                  <c:v>0.10600000000000002</c:v>
                </c:pt>
                <c:pt idx="248">
                  <c:v>0.20300000000000001</c:v>
                </c:pt>
                <c:pt idx="249">
                  <c:v>0.25900000000000001</c:v>
                </c:pt>
                <c:pt idx="250">
                  <c:v>0.24100000000000021</c:v>
                </c:pt>
                <c:pt idx="251">
                  <c:v>0.28500000000000031</c:v>
                </c:pt>
                <c:pt idx="252">
                  <c:v>0.26600000000000001</c:v>
                </c:pt>
                <c:pt idx="253">
                  <c:v>0.30400000000000038</c:v>
                </c:pt>
                <c:pt idx="254">
                  <c:v>0.13800000000000001</c:v>
                </c:pt>
                <c:pt idx="255">
                  <c:v>0.29100000000000031</c:v>
                </c:pt>
                <c:pt idx="256">
                  <c:v>0.21200000000000024</c:v>
                </c:pt>
                <c:pt idx="257">
                  <c:v>0.26300000000000001</c:v>
                </c:pt>
                <c:pt idx="258">
                  <c:v>0.26300000000000001</c:v>
                </c:pt>
                <c:pt idx="259">
                  <c:v>0.29800000000000032</c:v>
                </c:pt>
                <c:pt idx="260">
                  <c:v>0.23600000000000004</c:v>
                </c:pt>
                <c:pt idx="261">
                  <c:v>0.27200000000000002</c:v>
                </c:pt>
                <c:pt idx="262">
                  <c:v>0.33300000000000152</c:v>
                </c:pt>
                <c:pt idx="263">
                  <c:v>0.28200000000000008</c:v>
                </c:pt>
                <c:pt idx="264">
                  <c:v>0.28900000000000031</c:v>
                </c:pt>
                <c:pt idx="265">
                  <c:v>0.23500000000000001</c:v>
                </c:pt>
                <c:pt idx="266">
                  <c:v>5.6000000000000001E-2</c:v>
                </c:pt>
                <c:pt idx="267">
                  <c:v>0.31400000000000117</c:v>
                </c:pt>
                <c:pt idx="268">
                  <c:v>0.26200000000000001</c:v>
                </c:pt>
                <c:pt idx="269">
                  <c:v>0.29100000000000031</c:v>
                </c:pt>
                <c:pt idx="270">
                  <c:v>0.254</c:v>
                </c:pt>
                <c:pt idx="271">
                  <c:v>0.252</c:v>
                </c:pt>
                <c:pt idx="272">
                  <c:v>0.222</c:v>
                </c:pt>
                <c:pt idx="273">
                  <c:v>0.26200000000000001</c:v>
                </c:pt>
                <c:pt idx="274">
                  <c:v>0.223</c:v>
                </c:pt>
                <c:pt idx="275">
                  <c:v>0.27600000000000002</c:v>
                </c:pt>
                <c:pt idx="276">
                  <c:v>0.254</c:v>
                </c:pt>
                <c:pt idx="277">
                  <c:v>0.25800000000000001</c:v>
                </c:pt>
                <c:pt idx="278">
                  <c:v>0.112</c:v>
                </c:pt>
                <c:pt idx="279">
                  <c:v>0.10900000000000012</c:v>
                </c:pt>
                <c:pt idx="280">
                  <c:v>8.4000000000000047E-2</c:v>
                </c:pt>
                <c:pt idx="281">
                  <c:v>8.2000000000000003E-2</c:v>
                </c:pt>
                <c:pt idx="282">
                  <c:v>4.3000000000000003E-2</c:v>
                </c:pt>
                <c:pt idx="283">
                  <c:v>0.18000000000000024</c:v>
                </c:pt>
                <c:pt idx="284">
                  <c:v>5.6000000000000001E-2</c:v>
                </c:pt>
                <c:pt idx="285">
                  <c:v>5.5000000000000014E-2</c:v>
                </c:pt>
                <c:pt idx="286">
                  <c:v>6.7000000000000004E-2</c:v>
                </c:pt>
                <c:pt idx="287">
                  <c:v>0.17700000000000021</c:v>
                </c:pt>
              </c:numCache>
            </c:numRef>
          </c:val>
        </c:ser>
        <c:ser>
          <c:idx val="2"/>
          <c:order val="2"/>
          <c:tx>
            <c:v>Base Flow</c:v>
          </c:tx>
          <c:cat>
            <c:numRef>
              <c:f>'Rainy Days'!$A$4900:$A$6051</c:f>
              <c:numCache>
                <c:formatCode>m/d/yyyy\ h:mm</c:formatCode>
                <c:ptCount val="1152"/>
                <c:pt idx="0">
                  <c:v>41138.999999955275</c:v>
                </c:pt>
                <c:pt idx="1">
                  <c:v>41139.003472177516</c:v>
                </c:pt>
                <c:pt idx="2">
                  <c:v>41139.006944399742</c:v>
                </c:pt>
                <c:pt idx="3">
                  <c:v>41139.010416621953</c:v>
                </c:pt>
                <c:pt idx="4">
                  <c:v>41139.013888844202</c:v>
                </c:pt>
                <c:pt idx="5">
                  <c:v>41139.017361066384</c:v>
                </c:pt>
                <c:pt idx="6">
                  <c:v>41139.02083328861</c:v>
                </c:pt>
                <c:pt idx="7">
                  <c:v>41139.024305510633</c:v>
                </c:pt>
                <c:pt idx="8">
                  <c:v>41139.027777732976</c:v>
                </c:pt>
                <c:pt idx="9">
                  <c:v>41139.031249955224</c:v>
                </c:pt>
                <c:pt idx="10">
                  <c:v>41139.034722177486</c:v>
                </c:pt>
                <c:pt idx="11">
                  <c:v>41139.038194399713</c:v>
                </c:pt>
                <c:pt idx="12">
                  <c:v>41139.041666621924</c:v>
                </c:pt>
                <c:pt idx="13">
                  <c:v>41139.045138844143</c:v>
                </c:pt>
                <c:pt idx="14">
                  <c:v>41139.048611066362</c:v>
                </c:pt>
                <c:pt idx="15">
                  <c:v>41139.052083288603</c:v>
                </c:pt>
                <c:pt idx="16">
                  <c:v>41139.0555555108</c:v>
                </c:pt>
                <c:pt idx="17">
                  <c:v>41139.059027733005</c:v>
                </c:pt>
                <c:pt idx="18">
                  <c:v>41139.062499955224</c:v>
                </c:pt>
                <c:pt idx="19">
                  <c:v>41139.065972177457</c:v>
                </c:pt>
                <c:pt idx="20">
                  <c:v>41139.069444399676</c:v>
                </c:pt>
                <c:pt idx="21">
                  <c:v>41139.072916621895</c:v>
                </c:pt>
                <c:pt idx="22">
                  <c:v>41139.076388844143</c:v>
                </c:pt>
                <c:pt idx="23">
                  <c:v>41139.079861066326</c:v>
                </c:pt>
                <c:pt idx="24">
                  <c:v>41139.083333288603</c:v>
                </c:pt>
                <c:pt idx="25">
                  <c:v>41139.086805510771</c:v>
                </c:pt>
                <c:pt idx="26">
                  <c:v>41139.09027773299</c:v>
                </c:pt>
                <c:pt idx="27">
                  <c:v>41139.093749955035</c:v>
                </c:pt>
                <c:pt idx="28">
                  <c:v>41139.097222177428</c:v>
                </c:pt>
                <c:pt idx="29">
                  <c:v>41139.100694399647</c:v>
                </c:pt>
                <c:pt idx="30">
                  <c:v>41139.104166621684</c:v>
                </c:pt>
                <c:pt idx="31">
                  <c:v>41139.107638844092</c:v>
                </c:pt>
                <c:pt idx="32">
                  <c:v>41139.111111066304</c:v>
                </c:pt>
                <c:pt idx="33">
                  <c:v>41139.114583288603</c:v>
                </c:pt>
                <c:pt idx="34">
                  <c:v>41139.118055510735</c:v>
                </c:pt>
                <c:pt idx="35">
                  <c:v>41139.121527732954</c:v>
                </c:pt>
                <c:pt idx="36">
                  <c:v>41139.12499995518</c:v>
                </c:pt>
                <c:pt idx="37">
                  <c:v>41139.128472177385</c:v>
                </c:pt>
                <c:pt idx="38">
                  <c:v>41139.131944399604</c:v>
                </c:pt>
                <c:pt idx="39">
                  <c:v>41139.135416621648</c:v>
                </c:pt>
                <c:pt idx="40">
                  <c:v>41139.138888844063</c:v>
                </c:pt>
                <c:pt idx="41">
                  <c:v>41139.142361066275</c:v>
                </c:pt>
                <c:pt idx="42">
                  <c:v>41139.145833288603</c:v>
                </c:pt>
                <c:pt idx="43">
                  <c:v>41139.149305510575</c:v>
                </c:pt>
                <c:pt idx="44">
                  <c:v>41139.152777732932</c:v>
                </c:pt>
                <c:pt idx="45">
                  <c:v>41139.156249955202</c:v>
                </c:pt>
                <c:pt idx="46">
                  <c:v>41139.15972217737</c:v>
                </c:pt>
                <c:pt idx="47">
                  <c:v>41139.163194399589</c:v>
                </c:pt>
                <c:pt idx="48">
                  <c:v>41139.166666621597</c:v>
                </c:pt>
                <c:pt idx="49">
                  <c:v>41139.170138844042</c:v>
                </c:pt>
                <c:pt idx="50">
                  <c:v>41139.173611066224</c:v>
                </c:pt>
                <c:pt idx="51">
                  <c:v>41139.177083288465</c:v>
                </c:pt>
                <c:pt idx="52">
                  <c:v>41139.180555510684</c:v>
                </c:pt>
                <c:pt idx="53">
                  <c:v>41139.184027732903</c:v>
                </c:pt>
                <c:pt idx="54">
                  <c:v>41139.187499955122</c:v>
                </c:pt>
                <c:pt idx="55">
                  <c:v>41139.190972177334</c:v>
                </c:pt>
                <c:pt idx="56">
                  <c:v>41139.19444439956</c:v>
                </c:pt>
                <c:pt idx="57">
                  <c:v>41139.197916621575</c:v>
                </c:pt>
                <c:pt idx="58">
                  <c:v>41139.201388843976</c:v>
                </c:pt>
                <c:pt idx="59">
                  <c:v>41139.204861066195</c:v>
                </c:pt>
                <c:pt idx="60">
                  <c:v>41139.208333288443</c:v>
                </c:pt>
                <c:pt idx="61">
                  <c:v>41139.211805510575</c:v>
                </c:pt>
                <c:pt idx="62">
                  <c:v>41139.215277732881</c:v>
                </c:pt>
                <c:pt idx="63">
                  <c:v>41139.218749955086</c:v>
                </c:pt>
                <c:pt idx="64">
                  <c:v>41139.222222177305</c:v>
                </c:pt>
                <c:pt idx="65">
                  <c:v>41139.225694399531</c:v>
                </c:pt>
                <c:pt idx="66">
                  <c:v>41139.22916662143</c:v>
                </c:pt>
                <c:pt idx="67">
                  <c:v>41139.232638843969</c:v>
                </c:pt>
                <c:pt idx="68">
                  <c:v>41139.236111066188</c:v>
                </c:pt>
                <c:pt idx="69">
                  <c:v>41139.239583288407</c:v>
                </c:pt>
                <c:pt idx="70">
                  <c:v>41139.243055510575</c:v>
                </c:pt>
                <c:pt idx="71">
                  <c:v>41139.246527732845</c:v>
                </c:pt>
                <c:pt idx="72">
                  <c:v>41139.249999955064</c:v>
                </c:pt>
                <c:pt idx="73">
                  <c:v>41139.253472177275</c:v>
                </c:pt>
                <c:pt idx="74">
                  <c:v>41139.256944399611</c:v>
                </c:pt>
                <c:pt idx="75">
                  <c:v>41139.260416621575</c:v>
                </c:pt>
                <c:pt idx="76">
                  <c:v>41139.263888843925</c:v>
                </c:pt>
                <c:pt idx="77">
                  <c:v>41139.267361065977</c:v>
                </c:pt>
                <c:pt idx="78">
                  <c:v>41139.270833288392</c:v>
                </c:pt>
                <c:pt idx="79">
                  <c:v>41139.274305510575</c:v>
                </c:pt>
                <c:pt idx="80">
                  <c:v>41139.277777732634</c:v>
                </c:pt>
                <c:pt idx="81">
                  <c:v>41139.281249955035</c:v>
                </c:pt>
                <c:pt idx="82">
                  <c:v>41139.284722177254</c:v>
                </c:pt>
                <c:pt idx="83">
                  <c:v>41139.288194399611</c:v>
                </c:pt>
                <c:pt idx="84">
                  <c:v>41139.291666621371</c:v>
                </c:pt>
                <c:pt idx="85">
                  <c:v>41139.295138843874</c:v>
                </c:pt>
                <c:pt idx="86">
                  <c:v>41139.29861106613</c:v>
                </c:pt>
                <c:pt idx="87">
                  <c:v>41139.302083288349</c:v>
                </c:pt>
                <c:pt idx="88">
                  <c:v>41139.305555510568</c:v>
                </c:pt>
                <c:pt idx="89">
                  <c:v>41139.309027732786</c:v>
                </c:pt>
                <c:pt idx="90">
                  <c:v>41139.312499955013</c:v>
                </c:pt>
                <c:pt idx="91">
                  <c:v>41139.315972177232</c:v>
                </c:pt>
                <c:pt idx="92">
                  <c:v>41139.319444399443</c:v>
                </c:pt>
                <c:pt idx="93">
                  <c:v>41139.322916621655</c:v>
                </c:pt>
                <c:pt idx="94">
                  <c:v>41139.326388843881</c:v>
                </c:pt>
                <c:pt idx="95">
                  <c:v>41139.3298610661</c:v>
                </c:pt>
                <c:pt idx="96">
                  <c:v>41139.333333288319</c:v>
                </c:pt>
                <c:pt idx="97">
                  <c:v>41139.336805510538</c:v>
                </c:pt>
                <c:pt idx="98">
                  <c:v>41139.340277732917</c:v>
                </c:pt>
                <c:pt idx="99">
                  <c:v>41139.343749954991</c:v>
                </c:pt>
                <c:pt idx="100">
                  <c:v>41139.347222177203</c:v>
                </c:pt>
                <c:pt idx="101">
                  <c:v>41139.350694399676</c:v>
                </c:pt>
                <c:pt idx="102">
                  <c:v>41139.354166621626</c:v>
                </c:pt>
                <c:pt idx="103">
                  <c:v>41139.357638844056</c:v>
                </c:pt>
                <c:pt idx="104">
                  <c:v>41139.361111066071</c:v>
                </c:pt>
                <c:pt idx="105">
                  <c:v>41139.36458328829</c:v>
                </c:pt>
                <c:pt idx="106">
                  <c:v>41139.368055510509</c:v>
                </c:pt>
                <c:pt idx="107">
                  <c:v>41139.371527732728</c:v>
                </c:pt>
                <c:pt idx="108">
                  <c:v>41139.374999955013</c:v>
                </c:pt>
                <c:pt idx="109">
                  <c:v>41139.378472177203</c:v>
                </c:pt>
                <c:pt idx="110">
                  <c:v>41139.381944399393</c:v>
                </c:pt>
                <c:pt idx="111">
                  <c:v>41139.385416621604</c:v>
                </c:pt>
                <c:pt idx="112">
                  <c:v>41139.388888844005</c:v>
                </c:pt>
                <c:pt idx="113">
                  <c:v>41139.392361066035</c:v>
                </c:pt>
                <c:pt idx="114">
                  <c:v>41139.395833288261</c:v>
                </c:pt>
                <c:pt idx="115">
                  <c:v>41139.399305510313</c:v>
                </c:pt>
                <c:pt idx="116">
                  <c:v>41139.402777732685</c:v>
                </c:pt>
                <c:pt idx="117">
                  <c:v>41139.406249955013</c:v>
                </c:pt>
                <c:pt idx="118">
                  <c:v>41139.409722177137</c:v>
                </c:pt>
                <c:pt idx="119">
                  <c:v>41139.413194399363</c:v>
                </c:pt>
                <c:pt idx="120">
                  <c:v>41139.416666621582</c:v>
                </c:pt>
                <c:pt idx="121">
                  <c:v>41139.420138843794</c:v>
                </c:pt>
                <c:pt idx="122">
                  <c:v>41139.423611066006</c:v>
                </c:pt>
                <c:pt idx="123">
                  <c:v>41139.427083288225</c:v>
                </c:pt>
                <c:pt idx="124">
                  <c:v>41139.430555510451</c:v>
                </c:pt>
                <c:pt idx="125">
                  <c:v>41139.43402773267</c:v>
                </c:pt>
                <c:pt idx="126">
                  <c:v>41139.437499954889</c:v>
                </c:pt>
                <c:pt idx="127">
                  <c:v>41139.440972177203</c:v>
                </c:pt>
                <c:pt idx="128">
                  <c:v>41139.444444399342</c:v>
                </c:pt>
                <c:pt idx="129">
                  <c:v>41139.447916621546</c:v>
                </c:pt>
                <c:pt idx="130">
                  <c:v>41139.451388843765</c:v>
                </c:pt>
                <c:pt idx="131">
                  <c:v>41139.454861065991</c:v>
                </c:pt>
                <c:pt idx="132">
                  <c:v>41139.458333288421</c:v>
                </c:pt>
                <c:pt idx="133">
                  <c:v>41139.461805510218</c:v>
                </c:pt>
                <c:pt idx="134">
                  <c:v>41139.465277732634</c:v>
                </c:pt>
                <c:pt idx="135">
                  <c:v>41139.46874995486</c:v>
                </c:pt>
                <c:pt idx="136">
                  <c:v>41139.472222177093</c:v>
                </c:pt>
                <c:pt idx="137">
                  <c:v>41139.475694399298</c:v>
                </c:pt>
                <c:pt idx="138">
                  <c:v>41139.479166621357</c:v>
                </c:pt>
                <c:pt idx="139">
                  <c:v>41139.482638843743</c:v>
                </c:pt>
                <c:pt idx="140">
                  <c:v>41139.486111065962</c:v>
                </c:pt>
                <c:pt idx="141">
                  <c:v>41139.489583288203</c:v>
                </c:pt>
                <c:pt idx="142">
                  <c:v>41139.493055510182</c:v>
                </c:pt>
                <c:pt idx="143">
                  <c:v>41139.496527732605</c:v>
                </c:pt>
                <c:pt idx="144">
                  <c:v>41139.499999954831</c:v>
                </c:pt>
                <c:pt idx="145">
                  <c:v>41139.50347217705</c:v>
                </c:pt>
                <c:pt idx="146">
                  <c:v>41139.506944399269</c:v>
                </c:pt>
                <c:pt idx="147">
                  <c:v>41139.510416621488</c:v>
                </c:pt>
                <c:pt idx="148">
                  <c:v>41139.513888843707</c:v>
                </c:pt>
                <c:pt idx="149">
                  <c:v>41139.517361065926</c:v>
                </c:pt>
                <c:pt idx="150">
                  <c:v>41139.520833288203</c:v>
                </c:pt>
                <c:pt idx="151">
                  <c:v>41139.524305510175</c:v>
                </c:pt>
                <c:pt idx="152">
                  <c:v>41139.527777732575</c:v>
                </c:pt>
                <c:pt idx="153">
                  <c:v>41139.531249954802</c:v>
                </c:pt>
                <c:pt idx="154">
                  <c:v>41139.534722177021</c:v>
                </c:pt>
                <c:pt idx="155">
                  <c:v>41139.53819439924</c:v>
                </c:pt>
                <c:pt idx="156">
                  <c:v>41139.541666621277</c:v>
                </c:pt>
                <c:pt idx="157">
                  <c:v>41139.545138843678</c:v>
                </c:pt>
                <c:pt idx="158">
                  <c:v>41139.548611065897</c:v>
                </c:pt>
                <c:pt idx="159">
                  <c:v>41139.552083288203</c:v>
                </c:pt>
                <c:pt idx="160">
                  <c:v>41139.555555510335</c:v>
                </c:pt>
                <c:pt idx="161">
                  <c:v>41139.559027732561</c:v>
                </c:pt>
                <c:pt idx="162">
                  <c:v>41139.562499954773</c:v>
                </c:pt>
                <c:pt idx="163">
                  <c:v>41139.565972176992</c:v>
                </c:pt>
                <c:pt idx="164">
                  <c:v>41139.569444399196</c:v>
                </c:pt>
                <c:pt idx="165">
                  <c:v>41139.57291662143</c:v>
                </c:pt>
                <c:pt idx="166">
                  <c:v>41139.576388843634</c:v>
                </c:pt>
                <c:pt idx="167">
                  <c:v>41139.579861065824</c:v>
                </c:pt>
                <c:pt idx="168">
                  <c:v>41139.583333288203</c:v>
                </c:pt>
                <c:pt idx="169">
                  <c:v>41139.586805510306</c:v>
                </c:pt>
                <c:pt idx="170">
                  <c:v>41139.590277732532</c:v>
                </c:pt>
                <c:pt idx="171">
                  <c:v>41139.593749954576</c:v>
                </c:pt>
                <c:pt idx="172">
                  <c:v>41139.597222176963</c:v>
                </c:pt>
                <c:pt idx="173">
                  <c:v>41139.600694399203</c:v>
                </c:pt>
                <c:pt idx="174">
                  <c:v>41139.60416662119</c:v>
                </c:pt>
                <c:pt idx="175">
                  <c:v>41139.607638843605</c:v>
                </c:pt>
                <c:pt idx="176">
                  <c:v>41139.611111065824</c:v>
                </c:pt>
                <c:pt idx="177">
                  <c:v>41139.614583288203</c:v>
                </c:pt>
                <c:pt idx="178">
                  <c:v>41139.618055510276</c:v>
                </c:pt>
                <c:pt idx="179">
                  <c:v>41139.621527732474</c:v>
                </c:pt>
                <c:pt idx="180">
                  <c:v>41139.624999954714</c:v>
                </c:pt>
                <c:pt idx="181">
                  <c:v>41139.628472176933</c:v>
                </c:pt>
                <c:pt idx="182">
                  <c:v>41139.631944399152</c:v>
                </c:pt>
                <c:pt idx="183">
                  <c:v>41139.635416621175</c:v>
                </c:pt>
                <c:pt idx="184">
                  <c:v>41139.63888884359</c:v>
                </c:pt>
                <c:pt idx="185">
                  <c:v>41139.642361065649</c:v>
                </c:pt>
                <c:pt idx="186">
                  <c:v>41139.645833288043</c:v>
                </c:pt>
                <c:pt idx="187">
                  <c:v>41139.649305510175</c:v>
                </c:pt>
                <c:pt idx="188">
                  <c:v>41139.652777732466</c:v>
                </c:pt>
                <c:pt idx="189">
                  <c:v>41139.656249954693</c:v>
                </c:pt>
                <c:pt idx="190">
                  <c:v>41139.659722176912</c:v>
                </c:pt>
                <c:pt idx="191">
                  <c:v>41139.663194399123</c:v>
                </c:pt>
                <c:pt idx="192">
                  <c:v>41139.666666621175</c:v>
                </c:pt>
                <c:pt idx="193">
                  <c:v>41139.670138843561</c:v>
                </c:pt>
                <c:pt idx="194">
                  <c:v>41139.673611065613</c:v>
                </c:pt>
                <c:pt idx="195">
                  <c:v>41139.677083287985</c:v>
                </c:pt>
                <c:pt idx="196">
                  <c:v>41139.680555510204</c:v>
                </c:pt>
                <c:pt idx="197">
                  <c:v>41139.684027732437</c:v>
                </c:pt>
                <c:pt idx="198">
                  <c:v>41139.687499954656</c:v>
                </c:pt>
                <c:pt idx="199">
                  <c:v>41139.690972176882</c:v>
                </c:pt>
                <c:pt idx="200">
                  <c:v>41139.694444399094</c:v>
                </c:pt>
                <c:pt idx="201">
                  <c:v>41139.697916621175</c:v>
                </c:pt>
                <c:pt idx="202">
                  <c:v>41139.701388843525</c:v>
                </c:pt>
                <c:pt idx="203">
                  <c:v>41139.704861065584</c:v>
                </c:pt>
                <c:pt idx="204">
                  <c:v>41139.708333287992</c:v>
                </c:pt>
                <c:pt idx="205">
                  <c:v>41139.711805510175</c:v>
                </c:pt>
                <c:pt idx="206">
                  <c:v>41139.715277732408</c:v>
                </c:pt>
                <c:pt idx="207">
                  <c:v>41139.718749954627</c:v>
                </c:pt>
                <c:pt idx="208">
                  <c:v>41139.722222176846</c:v>
                </c:pt>
                <c:pt idx="209">
                  <c:v>41139.725694399065</c:v>
                </c:pt>
                <c:pt idx="210">
                  <c:v>41139.729166620979</c:v>
                </c:pt>
                <c:pt idx="211">
                  <c:v>41139.732638843503</c:v>
                </c:pt>
                <c:pt idx="212">
                  <c:v>41139.736111065584</c:v>
                </c:pt>
                <c:pt idx="213">
                  <c:v>41139.739583287934</c:v>
                </c:pt>
                <c:pt idx="214">
                  <c:v>41139.743055510124</c:v>
                </c:pt>
                <c:pt idx="215">
                  <c:v>41139.746527732379</c:v>
                </c:pt>
                <c:pt idx="216">
                  <c:v>41139.749999954598</c:v>
                </c:pt>
                <c:pt idx="217">
                  <c:v>41139.753472176817</c:v>
                </c:pt>
                <c:pt idx="218">
                  <c:v>41139.756944399043</c:v>
                </c:pt>
                <c:pt idx="219">
                  <c:v>41139.760416621175</c:v>
                </c:pt>
                <c:pt idx="220">
                  <c:v>41139.763888843474</c:v>
                </c:pt>
                <c:pt idx="221">
                  <c:v>41139.767361065402</c:v>
                </c:pt>
                <c:pt idx="222">
                  <c:v>41139.770833287912</c:v>
                </c:pt>
                <c:pt idx="223">
                  <c:v>41139.774305510124</c:v>
                </c:pt>
                <c:pt idx="224">
                  <c:v>41139.777777732175</c:v>
                </c:pt>
                <c:pt idx="225">
                  <c:v>41139.781249954569</c:v>
                </c:pt>
                <c:pt idx="226">
                  <c:v>41139.784722176788</c:v>
                </c:pt>
                <c:pt idx="227">
                  <c:v>41139.788194399043</c:v>
                </c:pt>
                <c:pt idx="228">
                  <c:v>41139.791666620957</c:v>
                </c:pt>
                <c:pt idx="229">
                  <c:v>41139.795138843278</c:v>
                </c:pt>
                <c:pt idx="230">
                  <c:v>41139.798611065584</c:v>
                </c:pt>
                <c:pt idx="231">
                  <c:v>41139.802083287883</c:v>
                </c:pt>
                <c:pt idx="232">
                  <c:v>41139.805555510102</c:v>
                </c:pt>
                <c:pt idx="233">
                  <c:v>41139.809027732321</c:v>
                </c:pt>
                <c:pt idx="234">
                  <c:v>41139.812499954613</c:v>
                </c:pt>
                <c:pt idx="235">
                  <c:v>41139.815972176941</c:v>
                </c:pt>
                <c:pt idx="236">
                  <c:v>41139.819444399043</c:v>
                </c:pt>
                <c:pt idx="237">
                  <c:v>41139.822916621197</c:v>
                </c:pt>
                <c:pt idx="238">
                  <c:v>41139.826388843416</c:v>
                </c:pt>
                <c:pt idx="239">
                  <c:v>41139.829861065584</c:v>
                </c:pt>
                <c:pt idx="240">
                  <c:v>41139.833333287861</c:v>
                </c:pt>
                <c:pt idx="241">
                  <c:v>41139.836805510073</c:v>
                </c:pt>
                <c:pt idx="242">
                  <c:v>41139.840277732292</c:v>
                </c:pt>
                <c:pt idx="243">
                  <c:v>41139.843749954511</c:v>
                </c:pt>
                <c:pt idx="244">
                  <c:v>41139.847222176897</c:v>
                </c:pt>
                <c:pt idx="245">
                  <c:v>41139.85069439924</c:v>
                </c:pt>
                <c:pt idx="246">
                  <c:v>41139.854166621168</c:v>
                </c:pt>
                <c:pt idx="247">
                  <c:v>41139.857638843554</c:v>
                </c:pt>
                <c:pt idx="248">
                  <c:v>41139.861111065584</c:v>
                </c:pt>
                <c:pt idx="249">
                  <c:v>41139.864583287832</c:v>
                </c:pt>
                <c:pt idx="250">
                  <c:v>41139.868055510044</c:v>
                </c:pt>
                <c:pt idx="251">
                  <c:v>41139.871527732255</c:v>
                </c:pt>
                <c:pt idx="252">
                  <c:v>41139.874999954613</c:v>
                </c:pt>
                <c:pt idx="253">
                  <c:v>41139.878472176861</c:v>
                </c:pt>
                <c:pt idx="254">
                  <c:v>41139.881944399043</c:v>
                </c:pt>
                <c:pt idx="255">
                  <c:v>41139.885416621139</c:v>
                </c:pt>
                <c:pt idx="256">
                  <c:v>41139.888888843518</c:v>
                </c:pt>
                <c:pt idx="257">
                  <c:v>41139.892361065577</c:v>
                </c:pt>
                <c:pt idx="258">
                  <c:v>41139.895833287796</c:v>
                </c:pt>
                <c:pt idx="259">
                  <c:v>41139.899305509985</c:v>
                </c:pt>
                <c:pt idx="260">
                  <c:v>41139.902777732234</c:v>
                </c:pt>
                <c:pt idx="261">
                  <c:v>41139.906249954613</c:v>
                </c:pt>
                <c:pt idx="262">
                  <c:v>41139.909722176671</c:v>
                </c:pt>
                <c:pt idx="263">
                  <c:v>41139.913194399043</c:v>
                </c:pt>
                <c:pt idx="264">
                  <c:v>41139.916666621109</c:v>
                </c:pt>
                <c:pt idx="265">
                  <c:v>41139.920138843328</c:v>
                </c:pt>
                <c:pt idx="266">
                  <c:v>41139.923611065526</c:v>
                </c:pt>
                <c:pt idx="267">
                  <c:v>41139.927083287606</c:v>
                </c:pt>
                <c:pt idx="268">
                  <c:v>41139.930555509993</c:v>
                </c:pt>
                <c:pt idx="269">
                  <c:v>41139.934027732204</c:v>
                </c:pt>
                <c:pt idx="270">
                  <c:v>41139.937499954423</c:v>
                </c:pt>
                <c:pt idx="271">
                  <c:v>41139.940972176642</c:v>
                </c:pt>
                <c:pt idx="272">
                  <c:v>41139.944444399043</c:v>
                </c:pt>
                <c:pt idx="273">
                  <c:v>41139.94791662108</c:v>
                </c:pt>
                <c:pt idx="274">
                  <c:v>41139.951388843285</c:v>
                </c:pt>
                <c:pt idx="275">
                  <c:v>41139.954861065518</c:v>
                </c:pt>
                <c:pt idx="276">
                  <c:v>41139.958333287927</c:v>
                </c:pt>
                <c:pt idx="277">
                  <c:v>41139.961805509956</c:v>
                </c:pt>
                <c:pt idx="278">
                  <c:v>41139.965277732183</c:v>
                </c:pt>
                <c:pt idx="279">
                  <c:v>41139.968749954394</c:v>
                </c:pt>
                <c:pt idx="280">
                  <c:v>41139.972222176613</c:v>
                </c:pt>
                <c:pt idx="281">
                  <c:v>41139.975694399043</c:v>
                </c:pt>
                <c:pt idx="282">
                  <c:v>41139.979166620986</c:v>
                </c:pt>
                <c:pt idx="283">
                  <c:v>41139.982638843292</c:v>
                </c:pt>
                <c:pt idx="284">
                  <c:v>41139.986111065489</c:v>
                </c:pt>
                <c:pt idx="285">
                  <c:v>41139.989583287708</c:v>
                </c:pt>
                <c:pt idx="286">
                  <c:v>41139.993055509927</c:v>
                </c:pt>
                <c:pt idx="287">
                  <c:v>41139.996527732146</c:v>
                </c:pt>
                <c:pt idx="288">
                  <c:v>41139.999999954365</c:v>
                </c:pt>
                <c:pt idx="289">
                  <c:v>41140.003472176591</c:v>
                </c:pt>
                <c:pt idx="290">
                  <c:v>41140.006944399021</c:v>
                </c:pt>
                <c:pt idx="291">
                  <c:v>41140.010416621022</c:v>
                </c:pt>
                <c:pt idx="292">
                  <c:v>41140.013888843234</c:v>
                </c:pt>
                <c:pt idx="293">
                  <c:v>41140.017361065424</c:v>
                </c:pt>
                <c:pt idx="294">
                  <c:v>41140.020833287679</c:v>
                </c:pt>
                <c:pt idx="295">
                  <c:v>41140.024305509884</c:v>
                </c:pt>
                <c:pt idx="296">
                  <c:v>41140.027777731957</c:v>
                </c:pt>
                <c:pt idx="297">
                  <c:v>41140.031249954336</c:v>
                </c:pt>
                <c:pt idx="298">
                  <c:v>41140.034722176562</c:v>
                </c:pt>
                <c:pt idx="299">
                  <c:v>41140.038194399</c:v>
                </c:pt>
                <c:pt idx="300">
                  <c:v>41140.041666620986</c:v>
                </c:pt>
                <c:pt idx="301">
                  <c:v>41140.045138843205</c:v>
                </c:pt>
                <c:pt idx="302">
                  <c:v>41140.048611065431</c:v>
                </c:pt>
                <c:pt idx="303">
                  <c:v>41140.05208328765</c:v>
                </c:pt>
                <c:pt idx="304">
                  <c:v>41140.055555509869</c:v>
                </c:pt>
                <c:pt idx="305">
                  <c:v>41140.059027732088</c:v>
                </c:pt>
                <c:pt idx="306">
                  <c:v>41140.062499954307</c:v>
                </c:pt>
                <c:pt idx="307">
                  <c:v>41140.065972176533</c:v>
                </c:pt>
                <c:pt idx="308">
                  <c:v>41140.069444398745</c:v>
                </c:pt>
                <c:pt idx="309">
                  <c:v>41140.072916620993</c:v>
                </c:pt>
                <c:pt idx="310">
                  <c:v>41140.076388843183</c:v>
                </c:pt>
                <c:pt idx="311">
                  <c:v>41140.079861065235</c:v>
                </c:pt>
                <c:pt idx="312">
                  <c:v>41140.083333287621</c:v>
                </c:pt>
                <c:pt idx="313">
                  <c:v>41140.08680550984</c:v>
                </c:pt>
                <c:pt idx="314">
                  <c:v>41140.090277732059</c:v>
                </c:pt>
                <c:pt idx="315">
                  <c:v>41140.093749954176</c:v>
                </c:pt>
                <c:pt idx="316">
                  <c:v>41140.097222176497</c:v>
                </c:pt>
                <c:pt idx="317">
                  <c:v>41140.100694398898</c:v>
                </c:pt>
                <c:pt idx="318">
                  <c:v>41140.104166620935</c:v>
                </c:pt>
                <c:pt idx="319">
                  <c:v>41140.107638843161</c:v>
                </c:pt>
                <c:pt idx="320">
                  <c:v>41140.111111065198</c:v>
                </c:pt>
                <c:pt idx="321">
                  <c:v>41140.114583287592</c:v>
                </c:pt>
                <c:pt idx="322">
                  <c:v>41140.118055509811</c:v>
                </c:pt>
                <c:pt idx="323">
                  <c:v>41140.121527731833</c:v>
                </c:pt>
                <c:pt idx="324">
                  <c:v>41140.124999954234</c:v>
                </c:pt>
                <c:pt idx="325">
                  <c:v>41140.128472176468</c:v>
                </c:pt>
                <c:pt idx="326">
                  <c:v>41140.131944398687</c:v>
                </c:pt>
                <c:pt idx="327">
                  <c:v>41140.135416620906</c:v>
                </c:pt>
                <c:pt idx="328">
                  <c:v>41140.138888843132</c:v>
                </c:pt>
                <c:pt idx="329">
                  <c:v>41140.142361065184</c:v>
                </c:pt>
                <c:pt idx="330">
                  <c:v>41140.145833287563</c:v>
                </c:pt>
                <c:pt idx="331">
                  <c:v>41140.149305509774</c:v>
                </c:pt>
                <c:pt idx="332">
                  <c:v>41140.152777732001</c:v>
                </c:pt>
                <c:pt idx="333">
                  <c:v>41140.156249954242</c:v>
                </c:pt>
                <c:pt idx="334">
                  <c:v>41140.159722176439</c:v>
                </c:pt>
                <c:pt idx="335">
                  <c:v>41140.163194398658</c:v>
                </c:pt>
                <c:pt idx="336">
                  <c:v>41140.166666620877</c:v>
                </c:pt>
                <c:pt idx="337">
                  <c:v>41140.170138843096</c:v>
                </c:pt>
                <c:pt idx="338">
                  <c:v>41140.173611065184</c:v>
                </c:pt>
                <c:pt idx="339">
                  <c:v>41140.177083287534</c:v>
                </c:pt>
                <c:pt idx="340">
                  <c:v>41140.180555509753</c:v>
                </c:pt>
                <c:pt idx="341">
                  <c:v>41140.184027731972</c:v>
                </c:pt>
                <c:pt idx="342">
                  <c:v>41140.187499954191</c:v>
                </c:pt>
                <c:pt idx="343">
                  <c:v>41140.19097217641</c:v>
                </c:pt>
                <c:pt idx="344">
                  <c:v>41140.194444398629</c:v>
                </c:pt>
                <c:pt idx="345">
                  <c:v>41140.197916620826</c:v>
                </c:pt>
                <c:pt idx="346">
                  <c:v>41140.201388842994</c:v>
                </c:pt>
                <c:pt idx="347">
                  <c:v>41140.204861065184</c:v>
                </c:pt>
                <c:pt idx="348">
                  <c:v>41140.208333287512</c:v>
                </c:pt>
                <c:pt idx="349">
                  <c:v>41140.211805509585</c:v>
                </c:pt>
                <c:pt idx="350">
                  <c:v>41140.215277731935</c:v>
                </c:pt>
                <c:pt idx="351">
                  <c:v>41140.218749954161</c:v>
                </c:pt>
                <c:pt idx="352">
                  <c:v>41140.22222217638</c:v>
                </c:pt>
                <c:pt idx="353">
                  <c:v>41140.225694398599</c:v>
                </c:pt>
                <c:pt idx="354">
                  <c:v>41140.229166620556</c:v>
                </c:pt>
                <c:pt idx="355">
                  <c:v>41140.232638843037</c:v>
                </c:pt>
                <c:pt idx="356">
                  <c:v>41140.236111065184</c:v>
                </c:pt>
                <c:pt idx="357">
                  <c:v>41140.239583287475</c:v>
                </c:pt>
                <c:pt idx="358">
                  <c:v>41140.243055509585</c:v>
                </c:pt>
                <c:pt idx="359">
                  <c:v>41140.246527731906</c:v>
                </c:pt>
                <c:pt idx="360">
                  <c:v>41140.249999954132</c:v>
                </c:pt>
                <c:pt idx="361">
                  <c:v>41140.253472176351</c:v>
                </c:pt>
                <c:pt idx="362">
                  <c:v>41140.256944398643</c:v>
                </c:pt>
                <c:pt idx="363">
                  <c:v>41140.260416620775</c:v>
                </c:pt>
                <c:pt idx="364">
                  <c:v>41140.263888842994</c:v>
                </c:pt>
                <c:pt idx="365">
                  <c:v>41140.267361064965</c:v>
                </c:pt>
                <c:pt idx="366">
                  <c:v>41140.270833287446</c:v>
                </c:pt>
                <c:pt idx="367">
                  <c:v>41140.274305509585</c:v>
                </c:pt>
                <c:pt idx="368">
                  <c:v>41140.277777731615</c:v>
                </c:pt>
                <c:pt idx="369">
                  <c:v>41140.281249954103</c:v>
                </c:pt>
                <c:pt idx="370">
                  <c:v>41140.284722176322</c:v>
                </c:pt>
                <c:pt idx="371">
                  <c:v>41140.288194398643</c:v>
                </c:pt>
                <c:pt idx="372">
                  <c:v>41140.291666620513</c:v>
                </c:pt>
                <c:pt idx="373">
                  <c:v>41140.295138842979</c:v>
                </c:pt>
                <c:pt idx="374">
                  <c:v>41140.298611065184</c:v>
                </c:pt>
                <c:pt idx="375">
                  <c:v>41140.302083287417</c:v>
                </c:pt>
                <c:pt idx="376">
                  <c:v>41140.305555509636</c:v>
                </c:pt>
                <c:pt idx="377">
                  <c:v>41140.309027731855</c:v>
                </c:pt>
                <c:pt idx="378">
                  <c:v>41140.312499954212</c:v>
                </c:pt>
                <c:pt idx="379">
                  <c:v>41140.315972176293</c:v>
                </c:pt>
                <c:pt idx="380">
                  <c:v>41140.319444398643</c:v>
                </c:pt>
                <c:pt idx="381">
                  <c:v>41140.322916620731</c:v>
                </c:pt>
                <c:pt idx="382">
                  <c:v>41140.326388843001</c:v>
                </c:pt>
                <c:pt idx="383">
                  <c:v>41140.329861065155</c:v>
                </c:pt>
                <c:pt idx="384">
                  <c:v>41140.333333287388</c:v>
                </c:pt>
                <c:pt idx="385">
                  <c:v>41140.336805509607</c:v>
                </c:pt>
                <c:pt idx="386">
                  <c:v>41140.340277731833</c:v>
                </c:pt>
                <c:pt idx="387">
                  <c:v>41140.343749954045</c:v>
                </c:pt>
                <c:pt idx="388">
                  <c:v>41140.347222176293</c:v>
                </c:pt>
                <c:pt idx="389">
                  <c:v>41140.350694398796</c:v>
                </c:pt>
                <c:pt idx="390">
                  <c:v>41140.354166620702</c:v>
                </c:pt>
                <c:pt idx="391">
                  <c:v>41140.357638843125</c:v>
                </c:pt>
                <c:pt idx="392">
                  <c:v>41140.361111065125</c:v>
                </c:pt>
                <c:pt idx="393">
                  <c:v>41140.364583287359</c:v>
                </c:pt>
                <c:pt idx="394">
                  <c:v>41140.368055509593</c:v>
                </c:pt>
                <c:pt idx="395">
                  <c:v>41140.371527731775</c:v>
                </c:pt>
                <c:pt idx="396">
                  <c:v>41140.374999954198</c:v>
                </c:pt>
                <c:pt idx="397">
                  <c:v>41140.378472176242</c:v>
                </c:pt>
                <c:pt idx="398">
                  <c:v>41140.381944398643</c:v>
                </c:pt>
                <c:pt idx="399">
                  <c:v>41140.385416620673</c:v>
                </c:pt>
                <c:pt idx="400">
                  <c:v>41140.388888843103</c:v>
                </c:pt>
                <c:pt idx="401">
                  <c:v>41140.392361065104</c:v>
                </c:pt>
                <c:pt idx="402">
                  <c:v>41140.39583328733</c:v>
                </c:pt>
                <c:pt idx="403">
                  <c:v>41140.399305509534</c:v>
                </c:pt>
                <c:pt idx="404">
                  <c:v>41140.402777731724</c:v>
                </c:pt>
                <c:pt idx="405">
                  <c:v>41140.406249954154</c:v>
                </c:pt>
                <c:pt idx="406">
                  <c:v>41140.409722176206</c:v>
                </c:pt>
                <c:pt idx="407">
                  <c:v>41140.413194398636</c:v>
                </c:pt>
                <c:pt idx="408">
                  <c:v>41140.416666620644</c:v>
                </c:pt>
                <c:pt idx="409">
                  <c:v>41140.420138842863</c:v>
                </c:pt>
                <c:pt idx="410">
                  <c:v>41140.423611065075</c:v>
                </c:pt>
                <c:pt idx="411">
                  <c:v>41140.427083287184</c:v>
                </c:pt>
                <c:pt idx="412">
                  <c:v>41140.430555509542</c:v>
                </c:pt>
                <c:pt idx="413">
                  <c:v>41140.434027731724</c:v>
                </c:pt>
                <c:pt idx="414">
                  <c:v>41140.437499953958</c:v>
                </c:pt>
                <c:pt idx="415">
                  <c:v>41140.440972176213</c:v>
                </c:pt>
                <c:pt idx="416">
                  <c:v>41140.444444398607</c:v>
                </c:pt>
                <c:pt idx="417">
                  <c:v>41140.447916620615</c:v>
                </c:pt>
                <c:pt idx="418">
                  <c:v>41140.451388842841</c:v>
                </c:pt>
                <c:pt idx="419">
                  <c:v>41140.454861065053</c:v>
                </c:pt>
                <c:pt idx="420">
                  <c:v>41140.458333287293</c:v>
                </c:pt>
                <c:pt idx="421">
                  <c:v>41140.461805509476</c:v>
                </c:pt>
                <c:pt idx="422">
                  <c:v>41140.465277731586</c:v>
                </c:pt>
                <c:pt idx="423">
                  <c:v>41140.468749953929</c:v>
                </c:pt>
                <c:pt idx="424">
                  <c:v>41140.472222176213</c:v>
                </c:pt>
                <c:pt idx="425">
                  <c:v>41140.47569439857</c:v>
                </c:pt>
                <c:pt idx="426">
                  <c:v>41140.479166620586</c:v>
                </c:pt>
                <c:pt idx="427">
                  <c:v>41140.482638843045</c:v>
                </c:pt>
                <c:pt idx="428">
                  <c:v>41140.486111065031</c:v>
                </c:pt>
                <c:pt idx="429">
                  <c:v>41140.489583287235</c:v>
                </c:pt>
                <c:pt idx="430">
                  <c:v>41140.493055509454</c:v>
                </c:pt>
                <c:pt idx="431">
                  <c:v>41140.496527731586</c:v>
                </c:pt>
                <c:pt idx="432">
                  <c:v>41140.4999999539</c:v>
                </c:pt>
                <c:pt idx="433">
                  <c:v>41140.503472176119</c:v>
                </c:pt>
                <c:pt idx="434">
                  <c:v>41140.506944398527</c:v>
                </c:pt>
                <c:pt idx="435">
                  <c:v>41140.510416620593</c:v>
                </c:pt>
                <c:pt idx="436">
                  <c:v>41140.513888842783</c:v>
                </c:pt>
                <c:pt idx="437">
                  <c:v>41140.517361064994</c:v>
                </c:pt>
                <c:pt idx="438">
                  <c:v>41140.520833287206</c:v>
                </c:pt>
                <c:pt idx="439">
                  <c:v>41140.524305509425</c:v>
                </c:pt>
                <c:pt idx="440">
                  <c:v>41140.527777731419</c:v>
                </c:pt>
                <c:pt idx="441">
                  <c:v>41140.53124995387</c:v>
                </c:pt>
                <c:pt idx="442">
                  <c:v>41140.534722176089</c:v>
                </c:pt>
                <c:pt idx="443">
                  <c:v>41140.53819439849</c:v>
                </c:pt>
                <c:pt idx="444">
                  <c:v>41140.541666620527</c:v>
                </c:pt>
                <c:pt idx="445">
                  <c:v>41140.545138842746</c:v>
                </c:pt>
                <c:pt idx="446">
                  <c:v>41140.548611065002</c:v>
                </c:pt>
                <c:pt idx="447">
                  <c:v>41140.552083287192</c:v>
                </c:pt>
                <c:pt idx="448">
                  <c:v>41140.555555509403</c:v>
                </c:pt>
                <c:pt idx="449">
                  <c:v>41140.559027731586</c:v>
                </c:pt>
                <c:pt idx="450">
                  <c:v>41140.562499953834</c:v>
                </c:pt>
                <c:pt idx="451">
                  <c:v>41140.56597217606</c:v>
                </c:pt>
                <c:pt idx="452">
                  <c:v>41140.569444398279</c:v>
                </c:pt>
                <c:pt idx="453">
                  <c:v>41140.572916620498</c:v>
                </c:pt>
                <c:pt idx="454">
                  <c:v>41140.576388842717</c:v>
                </c:pt>
                <c:pt idx="455">
                  <c:v>41140.579861064936</c:v>
                </c:pt>
                <c:pt idx="456">
                  <c:v>41140.583333287163</c:v>
                </c:pt>
                <c:pt idx="457">
                  <c:v>41140.586805509382</c:v>
                </c:pt>
                <c:pt idx="458">
                  <c:v>41140.590277731586</c:v>
                </c:pt>
                <c:pt idx="459">
                  <c:v>41140.593749953558</c:v>
                </c:pt>
                <c:pt idx="460">
                  <c:v>41140.597222176031</c:v>
                </c:pt>
                <c:pt idx="461">
                  <c:v>41140.60069439841</c:v>
                </c:pt>
                <c:pt idx="462">
                  <c:v>41140.604166620455</c:v>
                </c:pt>
                <c:pt idx="463">
                  <c:v>41140.607638842688</c:v>
                </c:pt>
                <c:pt idx="464">
                  <c:v>41140.611111064907</c:v>
                </c:pt>
                <c:pt idx="465">
                  <c:v>41140.614583287133</c:v>
                </c:pt>
                <c:pt idx="466">
                  <c:v>41140.618055509345</c:v>
                </c:pt>
                <c:pt idx="467">
                  <c:v>41140.621527731324</c:v>
                </c:pt>
                <c:pt idx="468">
                  <c:v>41140.624999953776</c:v>
                </c:pt>
                <c:pt idx="469">
                  <c:v>41140.628472176002</c:v>
                </c:pt>
                <c:pt idx="470">
                  <c:v>41140.631944398221</c:v>
                </c:pt>
                <c:pt idx="471">
                  <c:v>41140.635416620426</c:v>
                </c:pt>
                <c:pt idx="472">
                  <c:v>41140.638888842659</c:v>
                </c:pt>
                <c:pt idx="473">
                  <c:v>41140.642361064878</c:v>
                </c:pt>
                <c:pt idx="474">
                  <c:v>41140.645833287097</c:v>
                </c:pt>
                <c:pt idx="475">
                  <c:v>41140.649305509185</c:v>
                </c:pt>
                <c:pt idx="476">
                  <c:v>41140.652777731535</c:v>
                </c:pt>
                <c:pt idx="477">
                  <c:v>41140.656249953761</c:v>
                </c:pt>
                <c:pt idx="478">
                  <c:v>41140.659722175973</c:v>
                </c:pt>
                <c:pt idx="479">
                  <c:v>41140.663194398192</c:v>
                </c:pt>
                <c:pt idx="480">
                  <c:v>41140.666666620404</c:v>
                </c:pt>
                <c:pt idx="481">
                  <c:v>41140.67013884263</c:v>
                </c:pt>
                <c:pt idx="482">
                  <c:v>41140.673611064834</c:v>
                </c:pt>
                <c:pt idx="483">
                  <c:v>41140.677083287024</c:v>
                </c:pt>
                <c:pt idx="484">
                  <c:v>41140.680555509287</c:v>
                </c:pt>
                <c:pt idx="485">
                  <c:v>41140.684027731506</c:v>
                </c:pt>
                <c:pt idx="486">
                  <c:v>41140.687499953725</c:v>
                </c:pt>
                <c:pt idx="487">
                  <c:v>41140.690972175944</c:v>
                </c:pt>
                <c:pt idx="488">
                  <c:v>41140.694444398163</c:v>
                </c:pt>
                <c:pt idx="489">
                  <c:v>41140.697916620375</c:v>
                </c:pt>
                <c:pt idx="490">
                  <c:v>41140.701388842594</c:v>
                </c:pt>
                <c:pt idx="491">
                  <c:v>41140.70486106482</c:v>
                </c:pt>
                <c:pt idx="492">
                  <c:v>41140.708333287039</c:v>
                </c:pt>
                <c:pt idx="493">
                  <c:v>41140.711805509185</c:v>
                </c:pt>
                <c:pt idx="494">
                  <c:v>41140.715277731477</c:v>
                </c:pt>
                <c:pt idx="495">
                  <c:v>41140.718749953674</c:v>
                </c:pt>
                <c:pt idx="496">
                  <c:v>41140.722222175915</c:v>
                </c:pt>
                <c:pt idx="497">
                  <c:v>41140.725694398141</c:v>
                </c:pt>
                <c:pt idx="498">
                  <c:v>41140.729166620113</c:v>
                </c:pt>
                <c:pt idx="499">
                  <c:v>41140.732638842601</c:v>
                </c:pt>
                <c:pt idx="500">
                  <c:v>41140.736111064776</c:v>
                </c:pt>
                <c:pt idx="501">
                  <c:v>41140.739583286995</c:v>
                </c:pt>
                <c:pt idx="502">
                  <c:v>41140.743055509185</c:v>
                </c:pt>
                <c:pt idx="503">
                  <c:v>41140.746527731426</c:v>
                </c:pt>
                <c:pt idx="504">
                  <c:v>41140.749999953594</c:v>
                </c:pt>
                <c:pt idx="505">
                  <c:v>41140.753472175886</c:v>
                </c:pt>
                <c:pt idx="506">
                  <c:v>41140.756944398243</c:v>
                </c:pt>
                <c:pt idx="507">
                  <c:v>41140.760416620324</c:v>
                </c:pt>
                <c:pt idx="508">
                  <c:v>41140.763888842535</c:v>
                </c:pt>
                <c:pt idx="509">
                  <c:v>41140.767361064522</c:v>
                </c:pt>
                <c:pt idx="510">
                  <c:v>41140.770833287002</c:v>
                </c:pt>
                <c:pt idx="511">
                  <c:v>41140.774305509185</c:v>
                </c:pt>
                <c:pt idx="512">
                  <c:v>41140.777777731157</c:v>
                </c:pt>
                <c:pt idx="513">
                  <c:v>41140.781249953594</c:v>
                </c:pt>
                <c:pt idx="514">
                  <c:v>41140.784722175857</c:v>
                </c:pt>
                <c:pt idx="515">
                  <c:v>41140.788194398243</c:v>
                </c:pt>
                <c:pt idx="516">
                  <c:v>41140.791666620054</c:v>
                </c:pt>
                <c:pt idx="517">
                  <c:v>41140.795138842514</c:v>
                </c:pt>
                <c:pt idx="518">
                  <c:v>41140.798611064725</c:v>
                </c:pt>
                <c:pt idx="519">
                  <c:v>41140.802083287002</c:v>
                </c:pt>
                <c:pt idx="520">
                  <c:v>41140.805555509192</c:v>
                </c:pt>
                <c:pt idx="521">
                  <c:v>41140.809027731375</c:v>
                </c:pt>
                <c:pt idx="522">
                  <c:v>41140.812499953608</c:v>
                </c:pt>
                <c:pt idx="523">
                  <c:v>41140.815972175842</c:v>
                </c:pt>
                <c:pt idx="524">
                  <c:v>41140.819444398243</c:v>
                </c:pt>
                <c:pt idx="525">
                  <c:v>41140.822916620265</c:v>
                </c:pt>
                <c:pt idx="526">
                  <c:v>41140.826388842492</c:v>
                </c:pt>
                <c:pt idx="527">
                  <c:v>41140.829861064674</c:v>
                </c:pt>
                <c:pt idx="528">
                  <c:v>41140.833333287002</c:v>
                </c:pt>
                <c:pt idx="529">
                  <c:v>41140.836805509141</c:v>
                </c:pt>
                <c:pt idx="530">
                  <c:v>41140.84027773136</c:v>
                </c:pt>
                <c:pt idx="531">
                  <c:v>41140.843749953579</c:v>
                </c:pt>
                <c:pt idx="532">
                  <c:v>41140.847222175798</c:v>
                </c:pt>
                <c:pt idx="533">
                  <c:v>41140.850694398338</c:v>
                </c:pt>
                <c:pt idx="534">
                  <c:v>41140.854166620236</c:v>
                </c:pt>
                <c:pt idx="535">
                  <c:v>41140.857638842688</c:v>
                </c:pt>
                <c:pt idx="536">
                  <c:v>41140.861111064674</c:v>
                </c:pt>
                <c:pt idx="537">
                  <c:v>41140.864583286893</c:v>
                </c:pt>
                <c:pt idx="538">
                  <c:v>41140.868055509112</c:v>
                </c:pt>
                <c:pt idx="539">
                  <c:v>41140.871527731324</c:v>
                </c:pt>
                <c:pt idx="540">
                  <c:v>41140.874999953601</c:v>
                </c:pt>
                <c:pt idx="541">
                  <c:v>41140.878472175769</c:v>
                </c:pt>
                <c:pt idx="542">
                  <c:v>41140.881944398199</c:v>
                </c:pt>
                <c:pt idx="543">
                  <c:v>41140.885416620207</c:v>
                </c:pt>
                <c:pt idx="544">
                  <c:v>41140.888888842659</c:v>
                </c:pt>
                <c:pt idx="545">
                  <c:v>41140.892361064594</c:v>
                </c:pt>
                <c:pt idx="546">
                  <c:v>41140.895833286893</c:v>
                </c:pt>
                <c:pt idx="547">
                  <c:v>41140.899305509076</c:v>
                </c:pt>
                <c:pt idx="548">
                  <c:v>41140.902777731186</c:v>
                </c:pt>
                <c:pt idx="549">
                  <c:v>41140.906249953543</c:v>
                </c:pt>
                <c:pt idx="550">
                  <c:v>41140.909722175726</c:v>
                </c:pt>
                <c:pt idx="551">
                  <c:v>41140.913194398156</c:v>
                </c:pt>
                <c:pt idx="552">
                  <c:v>41140.916666620193</c:v>
                </c:pt>
                <c:pt idx="553">
                  <c:v>41140.920138842397</c:v>
                </c:pt>
                <c:pt idx="554">
                  <c:v>41140.923611064594</c:v>
                </c:pt>
                <c:pt idx="555">
                  <c:v>41140.927083286835</c:v>
                </c:pt>
                <c:pt idx="556">
                  <c:v>41140.930555509061</c:v>
                </c:pt>
                <c:pt idx="557">
                  <c:v>41140.934027731186</c:v>
                </c:pt>
                <c:pt idx="558">
                  <c:v>41140.937499953485</c:v>
                </c:pt>
                <c:pt idx="559">
                  <c:v>41140.940972175711</c:v>
                </c:pt>
                <c:pt idx="560">
                  <c:v>41140.944444398119</c:v>
                </c:pt>
                <c:pt idx="561">
                  <c:v>41140.947916620149</c:v>
                </c:pt>
                <c:pt idx="562">
                  <c:v>41140.951388842368</c:v>
                </c:pt>
                <c:pt idx="563">
                  <c:v>41140.954861064602</c:v>
                </c:pt>
                <c:pt idx="564">
                  <c:v>41140.958333287061</c:v>
                </c:pt>
                <c:pt idx="565">
                  <c:v>41140.961805509025</c:v>
                </c:pt>
                <c:pt idx="566">
                  <c:v>41140.965277731186</c:v>
                </c:pt>
                <c:pt idx="567">
                  <c:v>41140.968749953456</c:v>
                </c:pt>
                <c:pt idx="568">
                  <c:v>41140.972222175682</c:v>
                </c:pt>
                <c:pt idx="569">
                  <c:v>41140.975694398076</c:v>
                </c:pt>
                <c:pt idx="570">
                  <c:v>41140.97916662012</c:v>
                </c:pt>
                <c:pt idx="571">
                  <c:v>41140.982638842564</c:v>
                </c:pt>
                <c:pt idx="572">
                  <c:v>41140.986111064602</c:v>
                </c:pt>
                <c:pt idx="573">
                  <c:v>41140.989583286791</c:v>
                </c:pt>
                <c:pt idx="574">
                  <c:v>41140.993055508996</c:v>
                </c:pt>
                <c:pt idx="575">
                  <c:v>41140.996527731186</c:v>
                </c:pt>
                <c:pt idx="576">
                  <c:v>41140.999999953434</c:v>
                </c:pt>
                <c:pt idx="577">
                  <c:v>41141.003472175624</c:v>
                </c:pt>
                <c:pt idx="578">
                  <c:v>41141.006944398039</c:v>
                </c:pt>
                <c:pt idx="579">
                  <c:v>41141.010416620091</c:v>
                </c:pt>
                <c:pt idx="580">
                  <c:v>41141.01388884231</c:v>
                </c:pt>
                <c:pt idx="581">
                  <c:v>41141.017361064529</c:v>
                </c:pt>
                <c:pt idx="582">
                  <c:v>41141.020833286748</c:v>
                </c:pt>
                <c:pt idx="583">
                  <c:v>41141.024305508967</c:v>
                </c:pt>
                <c:pt idx="584">
                  <c:v>41141.027777730982</c:v>
                </c:pt>
                <c:pt idx="585">
                  <c:v>41141.031249953405</c:v>
                </c:pt>
                <c:pt idx="586">
                  <c:v>41141.034722175624</c:v>
                </c:pt>
                <c:pt idx="587">
                  <c:v>41141.038194397843</c:v>
                </c:pt>
                <c:pt idx="588">
                  <c:v>41141.041666620054</c:v>
                </c:pt>
                <c:pt idx="589">
                  <c:v>41141.045138842281</c:v>
                </c:pt>
                <c:pt idx="590">
                  <c:v>41141.048611064543</c:v>
                </c:pt>
                <c:pt idx="591">
                  <c:v>41141.052083286719</c:v>
                </c:pt>
                <c:pt idx="592">
                  <c:v>41141.055555509003</c:v>
                </c:pt>
                <c:pt idx="593">
                  <c:v>41141.059027731157</c:v>
                </c:pt>
                <c:pt idx="594">
                  <c:v>41141.062499953376</c:v>
                </c:pt>
                <c:pt idx="595">
                  <c:v>41141.065972175595</c:v>
                </c:pt>
                <c:pt idx="596">
                  <c:v>41141.069444397814</c:v>
                </c:pt>
                <c:pt idx="597">
                  <c:v>41141.072916620033</c:v>
                </c:pt>
                <c:pt idx="598">
                  <c:v>41141.076388842252</c:v>
                </c:pt>
                <c:pt idx="599">
                  <c:v>41141.079861064471</c:v>
                </c:pt>
                <c:pt idx="600">
                  <c:v>41141.08333328669</c:v>
                </c:pt>
                <c:pt idx="601">
                  <c:v>41141.086805509003</c:v>
                </c:pt>
                <c:pt idx="602">
                  <c:v>41141.090277731128</c:v>
                </c:pt>
                <c:pt idx="603">
                  <c:v>41141.093749953114</c:v>
                </c:pt>
                <c:pt idx="604">
                  <c:v>41141.097222175566</c:v>
                </c:pt>
                <c:pt idx="605">
                  <c:v>41141.100694397792</c:v>
                </c:pt>
                <c:pt idx="606">
                  <c:v>41141.104166620004</c:v>
                </c:pt>
                <c:pt idx="607">
                  <c:v>41141.107638842223</c:v>
                </c:pt>
                <c:pt idx="608">
                  <c:v>41141.111111064434</c:v>
                </c:pt>
                <c:pt idx="609">
                  <c:v>41141.11458328666</c:v>
                </c:pt>
                <c:pt idx="610">
                  <c:v>41141.118055509003</c:v>
                </c:pt>
                <c:pt idx="611">
                  <c:v>41141.121527730975</c:v>
                </c:pt>
                <c:pt idx="612">
                  <c:v>41141.124999953274</c:v>
                </c:pt>
                <c:pt idx="613">
                  <c:v>41141.128472175536</c:v>
                </c:pt>
                <c:pt idx="614">
                  <c:v>41141.131944397755</c:v>
                </c:pt>
                <c:pt idx="615">
                  <c:v>41141.135416619974</c:v>
                </c:pt>
                <c:pt idx="616">
                  <c:v>41141.138888842193</c:v>
                </c:pt>
                <c:pt idx="617">
                  <c:v>41141.142361064405</c:v>
                </c:pt>
                <c:pt idx="618">
                  <c:v>41141.145833286631</c:v>
                </c:pt>
                <c:pt idx="619">
                  <c:v>41141.14930550885</c:v>
                </c:pt>
                <c:pt idx="620">
                  <c:v>41141.152777731055</c:v>
                </c:pt>
                <c:pt idx="621">
                  <c:v>41141.156249953288</c:v>
                </c:pt>
                <c:pt idx="622">
                  <c:v>41141.159722175507</c:v>
                </c:pt>
                <c:pt idx="623">
                  <c:v>41141.163194397726</c:v>
                </c:pt>
                <c:pt idx="624">
                  <c:v>41141.166666619778</c:v>
                </c:pt>
                <c:pt idx="625">
                  <c:v>41141.170138842193</c:v>
                </c:pt>
                <c:pt idx="626">
                  <c:v>41141.173611064376</c:v>
                </c:pt>
                <c:pt idx="627">
                  <c:v>41141.177083286595</c:v>
                </c:pt>
                <c:pt idx="628">
                  <c:v>41141.180555508843</c:v>
                </c:pt>
                <c:pt idx="629">
                  <c:v>41141.184027731026</c:v>
                </c:pt>
                <c:pt idx="630">
                  <c:v>41141.187499953194</c:v>
                </c:pt>
                <c:pt idx="631">
                  <c:v>41141.190972175478</c:v>
                </c:pt>
                <c:pt idx="632">
                  <c:v>41141.194444397675</c:v>
                </c:pt>
                <c:pt idx="633">
                  <c:v>41141.197916619734</c:v>
                </c:pt>
                <c:pt idx="634">
                  <c:v>41141.201388842135</c:v>
                </c:pt>
                <c:pt idx="635">
                  <c:v>41141.204861064354</c:v>
                </c:pt>
                <c:pt idx="636">
                  <c:v>41141.208333286602</c:v>
                </c:pt>
                <c:pt idx="637">
                  <c:v>41141.211805508785</c:v>
                </c:pt>
                <c:pt idx="638">
                  <c:v>41141.215277731004</c:v>
                </c:pt>
                <c:pt idx="639">
                  <c:v>41141.218749953194</c:v>
                </c:pt>
                <c:pt idx="640">
                  <c:v>41141.222222175435</c:v>
                </c:pt>
                <c:pt idx="641">
                  <c:v>41141.225694397654</c:v>
                </c:pt>
                <c:pt idx="642">
                  <c:v>41141.229166619538</c:v>
                </c:pt>
                <c:pt idx="643">
                  <c:v>41141.232638842113</c:v>
                </c:pt>
                <c:pt idx="644">
                  <c:v>41141.236111064325</c:v>
                </c:pt>
                <c:pt idx="645">
                  <c:v>41141.239583286544</c:v>
                </c:pt>
                <c:pt idx="646">
                  <c:v>41141.243055508756</c:v>
                </c:pt>
                <c:pt idx="647">
                  <c:v>41141.246527730982</c:v>
                </c:pt>
                <c:pt idx="648">
                  <c:v>41141.249999953194</c:v>
                </c:pt>
                <c:pt idx="649">
                  <c:v>41141.25347217542</c:v>
                </c:pt>
                <c:pt idx="650">
                  <c:v>41141.256944397639</c:v>
                </c:pt>
                <c:pt idx="651">
                  <c:v>41141.260416619647</c:v>
                </c:pt>
                <c:pt idx="652">
                  <c:v>41141.263888842077</c:v>
                </c:pt>
                <c:pt idx="653">
                  <c:v>41141.267361064078</c:v>
                </c:pt>
                <c:pt idx="654">
                  <c:v>41141.270833286602</c:v>
                </c:pt>
                <c:pt idx="655">
                  <c:v>41141.274305508734</c:v>
                </c:pt>
                <c:pt idx="656">
                  <c:v>41141.277777730924</c:v>
                </c:pt>
                <c:pt idx="657">
                  <c:v>41141.281249953172</c:v>
                </c:pt>
                <c:pt idx="658">
                  <c:v>41141.284722175384</c:v>
                </c:pt>
                <c:pt idx="659">
                  <c:v>41141.28819439761</c:v>
                </c:pt>
                <c:pt idx="660">
                  <c:v>41141.291666619494</c:v>
                </c:pt>
                <c:pt idx="661">
                  <c:v>41141.295138842026</c:v>
                </c:pt>
                <c:pt idx="662">
                  <c:v>41141.298611064194</c:v>
                </c:pt>
                <c:pt idx="663">
                  <c:v>41141.302083286493</c:v>
                </c:pt>
                <c:pt idx="664">
                  <c:v>41141.305555508712</c:v>
                </c:pt>
                <c:pt idx="665">
                  <c:v>41141.309027730931</c:v>
                </c:pt>
                <c:pt idx="666">
                  <c:v>41141.312499953143</c:v>
                </c:pt>
                <c:pt idx="667">
                  <c:v>41141.315972175362</c:v>
                </c:pt>
                <c:pt idx="668">
                  <c:v>41141.319444397603</c:v>
                </c:pt>
                <c:pt idx="669">
                  <c:v>41141.3229166198</c:v>
                </c:pt>
                <c:pt idx="670">
                  <c:v>41141.326388842019</c:v>
                </c:pt>
                <c:pt idx="671">
                  <c:v>41141.329861064194</c:v>
                </c:pt>
                <c:pt idx="672">
                  <c:v>41141.333333286493</c:v>
                </c:pt>
                <c:pt idx="673">
                  <c:v>41141.336805508683</c:v>
                </c:pt>
                <c:pt idx="674">
                  <c:v>41141.340277731011</c:v>
                </c:pt>
                <c:pt idx="675">
                  <c:v>41141.343749953114</c:v>
                </c:pt>
                <c:pt idx="676">
                  <c:v>41141.347222175333</c:v>
                </c:pt>
                <c:pt idx="677">
                  <c:v>41141.350694397785</c:v>
                </c:pt>
                <c:pt idx="678">
                  <c:v>41141.354166619771</c:v>
                </c:pt>
                <c:pt idx="679">
                  <c:v>41141.357638842223</c:v>
                </c:pt>
                <c:pt idx="680">
                  <c:v>41141.361111064194</c:v>
                </c:pt>
                <c:pt idx="681">
                  <c:v>41141.364583286442</c:v>
                </c:pt>
                <c:pt idx="682">
                  <c:v>41141.368055508647</c:v>
                </c:pt>
                <c:pt idx="683">
                  <c:v>41141.371527730866</c:v>
                </c:pt>
                <c:pt idx="684">
                  <c:v>41141.374999953092</c:v>
                </c:pt>
                <c:pt idx="685">
                  <c:v>41141.378472175311</c:v>
                </c:pt>
                <c:pt idx="686">
                  <c:v>41141.381944397603</c:v>
                </c:pt>
                <c:pt idx="687">
                  <c:v>41141.385416619734</c:v>
                </c:pt>
                <c:pt idx="688">
                  <c:v>41141.388888842201</c:v>
                </c:pt>
                <c:pt idx="689">
                  <c:v>41141.39236106418</c:v>
                </c:pt>
                <c:pt idx="690">
                  <c:v>41141.395833286399</c:v>
                </c:pt>
                <c:pt idx="691">
                  <c:v>41141.399305508596</c:v>
                </c:pt>
                <c:pt idx="692">
                  <c:v>41141.402777730837</c:v>
                </c:pt>
                <c:pt idx="693">
                  <c:v>41141.406249953063</c:v>
                </c:pt>
                <c:pt idx="694">
                  <c:v>41141.409722175275</c:v>
                </c:pt>
                <c:pt idx="695">
                  <c:v>41141.413194397493</c:v>
                </c:pt>
                <c:pt idx="696">
                  <c:v>41141.416666619705</c:v>
                </c:pt>
                <c:pt idx="697">
                  <c:v>41141.420138841931</c:v>
                </c:pt>
                <c:pt idx="698">
                  <c:v>41141.42361106415</c:v>
                </c:pt>
                <c:pt idx="699">
                  <c:v>41141.427083286355</c:v>
                </c:pt>
                <c:pt idx="700">
                  <c:v>41141.430555508603</c:v>
                </c:pt>
                <c:pt idx="701">
                  <c:v>41141.434027730807</c:v>
                </c:pt>
                <c:pt idx="702">
                  <c:v>41141.437499953026</c:v>
                </c:pt>
                <c:pt idx="703">
                  <c:v>41141.440972175245</c:v>
                </c:pt>
                <c:pt idx="704">
                  <c:v>41141.444444397493</c:v>
                </c:pt>
                <c:pt idx="705">
                  <c:v>41141.447916619676</c:v>
                </c:pt>
                <c:pt idx="706">
                  <c:v>41141.451388841902</c:v>
                </c:pt>
                <c:pt idx="707">
                  <c:v>41141.454861064143</c:v>
                </c:pt>
                <c:pt idx="708">
                  <c:v>41141.458333286602</c:v>
                </c:pt>
                <c:pt idx="709">
                  <c:v>41141.461805508559</c:v>
                </c:pt>
                <c:pt idx="710">
                  <c:v>41141.465277730778</c:v>
                </c:pt>
                <c:pt idx="711">
                  <c:v>41141.468749952997</c:v>
                </c:pt>
                <c:pt idx="712">
                  <c:v>41141.472222175216</c:v>
                </c:pt>
                <c:pt idx="713">
                  <c:v>41141.475694397443</c:v>
                </c:pt>
                <c:pt idx="714">
                  <c:v>41141.479166619574</c:v>
                </c:pt>
                <c:pt idx="715">
                  <c:v>41141.482638842055</c:v>
                </c:pt>
                <c:pt idx="716">
                  <c:v>41141.486111064092</c:v>
                </c:pt>
                <c:pt idx="717">
                  <c:v>41141.489583286311</c:v>
                </c:pt>
                <c:pt idx="718">
                  <c:v>41141.49305550853</c:v>
                </c:pt>
                <c:pt idx="719">
                  <c:v>41141.496527730735</c:v>
                </c:pt>
                <c:pt idx="720">
                  <c:v>41141.499999952968</c:v>
                </c:pt>
                <c:pt idx="721">
                  <c:v>41141.503472175187</c:v>
                </c:pt>
                <c:pt idx="722">
                  <c:v>41141.506944397413</c:v>
                </c:pt>
                <c:pt idx="723">
                  <c:v>41141.510416619625</c:v>
                </c:pt>
                <c:pt idx="724">
                  <c:v>41141.513888841844</c:v>
                </c:pt>
                <c:pt idx="725">
                  <c:v>41141.517361064056</c:v>
                </c:pt>
                <c:pt idx="726">
                  <c:v>41141.520833286282</c:v>
                </c:pt>
                <c:pt idx="727">
                  <c:v>41141.524305508501</c:v>
                </c:pt>
                <c:pt idx="728">
                  <c:v>41141.527777730575</c:v>
                </c:pt>
                <c:pt idx="729">
                  <c:v>41141.531249952939</c:v>
                </c:pt>
                <c:pt idx="730">
                  <c:v>41141.534722175158</c:v>
                </c:pt>
                <c:pt idx="731">
                  <c:v>41141.538194397392</c:v>
                </c:pt>
                <c:pt idx="732">
                  <c:v>41141.541666619574</c:v>
                </c:pt>
                <c:pt idx="733">
                  <c:v>41141.545138841815</c:v>
                </c:pt>
                <c:pt idx="734">
                  <c:v>41141.548611064041</c:v>
                </c:pt>
                <c:pt idx="735">
                  <c:v>41141.552083286253</c:v>
                </c:pt>
                <c:pt idx="736">
                  <c:v>41141.555555508603</c:v>
                </c:pt>
                <c:pt idx="737">
                  <c:v>41141.559027730684</c:v>
                </c:pt>
                <c:pt idx="738">
                  <c:v>41141.56249995291</c:v>
                </c:pt>
                <c:pt idx="739">
                  <c:v>41141.565972175129</c:v>
                </c:pt>
                <c:pt idx="740">
                  <c:v>41141.569444397326</c:v>
                </c:pt>
                <c:pt idx="741">
                  <c:v>41141.572916619567</c:v>
                </c:pt>
                <c:pt idx="742">
                  <c:v>41141.576388841786</c:v>
                </c:pt>
                <c:pt idx="743">
                  <c:v>41141.579861064005</c:v>
                </c:pt>
                <c:pt idx="744">
                  <c:v>41141.583333286231</c:v>
                </c:pt>
                <c:pt idx="745">
                  <c:v>41141.586805508443</c:v>
                </c:pt>
                <c:pt idx="746">
                  <c:v>41141.590277730655</c:v>
                </c:pt>
                <c:pt idx="747">
                  <c:v>41141.593749952874</c:v>
                </c:pt>
                <c:pt idx="748">
                  <c:v>41141.5972221751</c:v>
                </c:pt>
                <c:pt idx="749">
                  <c:v>41141.600694397319</c:v>
                </c:pt>
                <c:pt idx="750">
                  <c:v>41141.604166619371</c:v>
                </c:pt>
                <c:pt idx="751">
                  <c:v>41141.607638841757</c:v>
                </c:pt>
                <c:pt idx="752">
                  <c:v>41141.611111063976</c:v>
                </c:pt>
                <c:pt idx="753">
                  <c:v>41141.614583286202</c:v>
                </c:pt>
                <c:pt idx="754">
                  <c:v>41141.618055508443</c:v>
                </c:pt>
                <c:pt idx="755">
                  <c:v>41141.621527730575</c:v>
                </c:pt>
                <c:pt idx="756">
                  <c:v>41141.624999952852</c:v>
                </c:pt>
                <c:pt idx="757">
                  <c:v>41141.628472175071</c:v>
                </c:pt>
                <c:pt idx="758">
                  <c:v>41141.631944397275</c:v>
                </c:pt>
                <c:pt idx="759">
                  <c:v>41141.635416619327</c:v>
                </c:pt>
                <c:pt idx="760">
                  <c:v>41141.638888841728</c:v>
                </c:pt>
                <c:pt idx="761">
                  <c:v>41141.642361063925</c:v>
                </c:pt>
                <c:pt idx="762">
                  <c:v>41141.645833286202</c:v>
                </c:pt>
                <c:pt idx="763">
                  <c:v>41141.649305508385</c:v>
                </c:pt>
                <c:pt idx="764">
                  <c:v>41141.652777730604</c:v>
                </c:pt>
                <c:pt idx="765">
                  <c:v>41141.656249953005</c:v>
                </c:pt>
                <c:pt idx="766">
                  <c:v>41141.659722175034</c:v>
                </c:pt>
                <c:pt idx="767">
                  <c:v>41141.663194397224</c:v>
                </c:pt>
                <c:pt idx="768">
                  <c:v>41141.666666619283</c:v>
                </c:pt>
                <c:pt idx="769">
                  <c:v>41141.670138841684</c:v>
                </c:pt>
                <c:pt idx="770">
                  <c:v>41141.673611063874</c:v>
                </c:pt>
                <c:pt idx="771">
                  <c:v>41141.677083286137</c:v>
                </c:pt>
                <c:pt idx="772">
                  <c:v>41141.680555508363</c:v>
                </c:pt>
                <c:pt idx="773">
                  <c:v>41141.684027730582</c:v>
                </c:pt>
                <c:pt idx="774">
                  <c:v>41141.687499952794</c:v>
                </c:pt>
                <c:pt idx="775">
                  <c:v>41141.690972175005</c:v>
                </c:pt>
                <c:pt idx="776">
                  <c:v>41141.694444397224</c:v>
                </c:pt>
                <c:pt idx="777">
                  <c:v>41141.697916619232</c:v>
                </c:pt>
                <c:pt idx="778">
                  <c:v>41141.701388841575</c:v>
                </c:pt>
                <c:pt idx="779">
                  <c:v>41141.704861063874</c:v>
                </c:pt>
                <c:pt idx="780">
                  <c:v>41141.708333286202</c:v>
                </c:pt>
                <c:pt idx="781">
                  <c:v>41141.711805508327</c:v>
                </c:pt>
                <c:pt idx="782">
                  <c:v>41141.715277730545</c:v>
                </c:pt>
                <c:pt idx="783">
                  <c:v>41141.718749952764</c:v>
                </c:pt>
                <c:pt idx="784">
                  <c:v>41141.722222174983</c:v>
                </c:pt>
                <c:pt idx="785">
                  <c:v>41141.725694397195</c:v>
                </c:pt>
                <c:pt idx="786">
                  <c:v>41141.729166619079</c:v>
                </c:pt>
                <c:pt idx="787">
                  <c:v>41141.732638841626</c:v>
                </c:pt>
                <c:pt idx="788">
                  <c:v>41141.736111063699</c:v>
                </c:pt>
                <c:pt idx="789">
                  <c:v>41141.739583286078</c:v>
                </c:pt>
                <c:pt idx="790">
                  <c:v>41141.743055508276</c:v>
                </c:pt>
                <c:pt idx="791">
                  <c:v>41141.746527730516</c:v>
                </c:pt>
                <c:pt idx="792">
                  <c:v>41141.749999952735</c:v>
                </c:pt>
                <c:pt idx="793">
                  <c:v>41141.753472174962</c:v>
                </c:pt>
                <c:pt idx="794">
                  <c:v>41141.756944397202</c:v>
                </c:pt>
                <c:pt idx="795">
                  <c:v>41141.760416619174</c:v>
                </c:pt>
                <c:pt idx="796">
                  <c:v>41141.763888841575</c:v>
                </c:pt>
                <c:pt idx="797">
                  <c:v>41141.767361063503</c:v>
                </c:pt>
                <c:pt idx="798">
                  <c:v>41141.770833286049</c:v>
                </c:pt>
                <c:pt idx="799">
                  <c:v>41141.774305508254</c:v>
                </c:pt>
                <c:pt idx="800">
                  <c:v>41141.77777773032</c:v>
                </c:pt>
                <c:pt idx="801">
                  <c:v>41141.781249952706</c:v>
                </c:pt>
                <c:pt idx="802">
                  <c:v>41141.784722174933</c:v>
                </c:pt>
                <c:pt idx="803">
                  <c:v>41141.788194397202</c:v>
                </c:pt>
                <c:pt idx="804">
                  <c:v>41141.791666619021</c:v>
                </c:pt>
                <c:pt idx="805">
                  <c:v>41141.795138841575</c:v>
                </c:pt>
                <c:pt idx="806">
                  <c:v>41141.798611063619</c:v>
                </c:pt>
                <c:pt idx="807">
                  <c:v>41141.802083286042</c:v>
                </c:pt>
                <c:pt idx="808">
                  <c:v>41141.805555508239</c:v>
                </c:pt>
                <c:pt idx="809">
                  <c:v>41141.809027730458</c:v>
                </c:pt>
                <c:pt idx="810">
                  <c:v>41141.812499952692</c:v>
                </c:pt>
                <c:pt idx="811">
                  <c:v>41141.815972175013</c:v>
                </c:pt>
                <c:pt idx="812">
                  <c:v>41141.819444397202</c:v>
                </c:pt>
                <c:pt idx="813">
                  <c:v>41141.822916619334</c:v>
                </c:pt>
                <c:pt idx="814">
                  <c:v>41141.826388841553</c:v>
                </c:pt>
                <c:pt idx="815">
                  <c:v>41141.829861063583</c:v>
                </c:pt>
                <c:pt idx="816">
                  <c:v>41141.833333285991</c:v>
                </c:pt>
                <c:pt idx="817">
                  <c:v>41141.83680550821</c:v>
                </c:pt>
                <c:pt idx="818">
                  <c:v>41141.840277730596</c:v>
                </c:pt>
                <c:pt idx="819">
                  <c:v>41141.843749952634</c:v>
                </c:pt>
                <c:pt idx="820">
                  <c:v>41141.847222175013</c:v>
                </c:pt>
                <c:pt idx="821">
                  <c:v>41141.850694397319</c:v>
                </c:pt>
                <c:pt idx="822">
                  <c:v>41141.854166619305</c:v>
                </c:pt>
                <c:pt idx="823">
                  <c:v>41141.857638841611</c:v>
                </c:pt>
                <c:pt idx="824">
                  <c:v>41141.861111063576</c:v>
                </c:pt>
                <c:pt idx="825">
                  <c:v>41141.864583285962</c:v>
                </c:pt>
                <c:pt idx="826">
                  <c:v>41141.868055508203</c:v>
                </c:pt>
                <c:pt idx="827">
                  <c:v>41141.8715277304</c:v>
                </c:pt>
                <c:pt idx="828">
                  <c:v>41141.874999952619</c:v>
                </c:pt>
                <c:pt idx="829">
                  <c:v>41141.878472175013</c:v>
                </c:pt>
                <c:pt idx="830">
                  <c:v>41141.881944397093</c:v>
                </c:pt>
                <c:pt idx="831">
                  <c:v>41141.885416619276</c:v>
                </c:pt>
                <c:pt idx="832">
                  <c:v>41141.888888841611</c:v>
                </c:pt>
                <c:pt idx="833">
                  <c:v>41141.892361063576</c:v>
                </c:pt>
                <c:pt idx="834">
                  <c:v>41141.895833285933</c:v>
                </c:pt>
                <c:pt idx="835">
                  <c:v>41141.899305508152</c:v>
                </c:pt>
                <c:pt idx="836">
                  <c:v>41141.902777730371</c:v>
                </c:pt>
                <c:pt idx="837">
                  <c:v>41141.906249952612</c:v>
                </c:pt>
                <c:pt idx="838">
                  <c:v>41141.909722174809</c:v>
                </c:pt>
                <c:pt idx="839">
                  <c:v>41141.913194397042</c:v>
                </c:pt>
                <c:pt idx="840">
                  <c:v>41141.916666619225</c:v>
                </c:pt>
                <c:pt idx="841">
                  <c:v>41141.920138841466</c:v>
                </c:pt>
                <c:pt idx="842">
                  <c:v>41141.923611063576</c:v>
                </c:pt>
                <c:pt idx="843">
                  <c:v>41141.927083285904</c:v>
                </c:pt>
                <c:pt idx="844">
                  <c:v>41141.930555508203</c:v>
                </c:pt>
                <c:pt idx="845">
                  <c:v>41141.934027730334</c:v>
                </c:pt>
                <c:pt idx="846">
                  <c:v>41141.937499952561</c:v>
                </c:pt>
                <c:pt idx="847">
                  <c:v>41141.940972174947</c:v>
                </c:pt>
                <c:pt idx="848">
                  <c:v>41141.944444397013</c:v>
                </c:pt>
                <c:pt idx="849">
                  <c:v>41141.947916619196</c:v>
                </c:pt>
                <c:pt idx="850">
                  <c:v>41141.951388841437</c:v>
                </c:pt>
                <c:pt idx="851">
                  <c:v>41141.954861063656</c:v>
                </c:pt>
                <c:pt idx="852">
                  <c:v>41141.958333286115</c:v>
                </c:pt>
                <c:pt idx="853">
                  <c:v>41141.961805508094</c:v>
                </c:pt>
                <c:pt idx="854">
                  <c:v>41141.965277730305</c:v>
                </c:pt>
                <c:pt idx="855">
                  <c:v>41141.968749952532</c:v>
                </c:pt>
                <c:pt idx="856">
                  <c:v>41141.972222174911</c:v>
                </c:pt>
                <c:pt idx="857">
                  <c:v>41141.975694397013</c:v>
                </c:pt>
                <c:pt idx="858">
                  <c:v>41141.979166619174</c:v>
                </c:pt>
                <c:pt idx="859">
                  <c:v>41141.982638841568</c:v>
                </c:pt>
                <c:pt idx="860">
                  <c:v>41141.986111063627</c:v>
                </c:pt>
                <c:pt idx="861">
                  <c:v>41141.989583285846</c:v>
                </c:pt>
                <c:pt idx="862">
                  <c:v>41141.993055508065</c:v>
                </c:pt>
                <c:pt idx="863">
                  <c:v>41141.996527730284</c:v>
                </c:pt>
                <c:pt idx="864">
                  <c:v>41141.999999952503</c:v>
                </c:pt>
                <c:pt idx="865">
                  <c:v>41142.003472174722</c:v>
                </c:pt>
                <c:pt idx="866">
                  <c:v>41142.006944397013</c:v>
                </c:pt>
                <c:pt idx="867">
                  <c:v>41142.01041661916</c:v>
                </c:pt>
                <c:pt idx="868">
                  <c:v>41142.013888841379</c:v>
                </c:pt>
                <c:pt idx="869">
                  <c:v>41142.017361063576</c:v>
                </c:pt>
                <c:pt idx="870">
                  <c:v>41142.020833285816</c:v>
                </c:pt>
                <c:pt idx="871">
                  <c:v>41142.024305508035</c:v>
                </c:pt>
                <c:pt idx="872">
                  <c:v>41142.027777730174</c:v>
                </c:pt>
                <c:pt idx="873">
                  <c:v>41142.031249952473</c:v>
                </c:pt>
                <c:pt idx="874">
                  <c:v>41142.034722174685</c:v>
                </c:pt>
                <c:pt idx="875">
                  <c:v>41142.038194397013</c:v>
                </c:pt>
                <c:pt idx="876">
                  <c:v>41142.041666618985</c:v>
                </c:pt>
                <c:pt idx="877">
                  <c:v>41142.045138841335</c:v>
                </c:pt>
                <c:pt idx="878">
                  <c:v>41142.048611063568</c:v>
                </c:pt>
                <c:pt idx="879">
                  <c:v>41142.052083285787</c:v>
                </c:pt>
                <c:pt idx="880">
                  <c:v>41142.055555508043</c:v>
                </c:pt>
                <c:pt idx="881">
                  <c:v>41142.059027730225</c:v>
                </c:pt>
                <c:pt idx="882">
                  <c:v>41142.062499952444</c:v>
                </c:pt>
                <c:pt idx="883">
                  <c:v>41142.065972174656</c:v>
                </c:pt>
                <c:pt idx="884">
                  <c:v>41142.069444396882</c:v>
                </c:pt>
                <c:pt idx="885">
                  <c:v>41142.072916619101</c:v>
                </c:pt>
                <c:pt idx="886">
                  <c:v>41142.07638884132</c:v>
                </c:pt>
                <c:pt idx="887">
                  <c:v>41142.079861063525</c:v>
                </c:pt>
                <c:pt idx="888">
                  <c:v>41142.083333285758</c:v>
                </c:pt>
                <c:pt idx="889">
                  <c:v>41142.086805507992</c:v>
                </c:pt>
                <c:pt idx="890">
                  <c:v>41142.090277730196</c:v>
                </c:pt>
                <c:pt idx="891">
                  <c:v>41142.093749952204</c:v>
                </c:pt>
                <c:pt idx="892">
                  <c:v>41142.097222174634</c:v>
                </c:pt>
                <c:pt idx="893">
                  <c:v>41142.100694397013</c:v>
                </c:pt>
                <c:pt idx="894">
                  <c:v>41142.104166618985</c:v>
                </c:pt>
                <c:pt idx="895">
                  <c:v>41142.107638841284</c:v>
                </c:pt>
                <c:pt idx="896">
                  <c:v>41142.111111063474</c:v>
                </c:pt>
                <c:pt idx="897">
                  <c:v>41142.114583285729</c:v>
                </c:pt>
                <c:pt idx="898">
                  <c:v>41142.118055507948</c:v>
                </c:pt>
                <c:pt idx="899">
                  <c:v>41142.121527730007</c:v>
                </c:pt>
                <c:pt idx="900">
                  <c:v>41142.124999952386</c:v>
                </c:pt>
                <c:pt idx="901">
                  <c:v>41142.128472174605</c:v>
                </c:pt>
                <c:pt idx="902">
                  <c:v>41142.131944396831</c:v>
                </c:pt>
                <c:pt idx="903">
                  <c:v>41142.135416618985</c:v>
                </c:pt>
                <c:pt idx="904">
                  <c:v>41142.138888841255</c:v>
                </c:pt>
                <c:pt idx="905">
                  <c:v>41142.142361063474</c:v>
                </c:pt>
                <c:pt idx="906">
                  <c:v>41142.1458332857</c:v>
                </c:pt>
                <c:pt idx="907">
                  <c:v>41142.149305507905</c:v>
                </c:pt>
                <c:pt idx="908">
                  <c:v>41142.152777730138</c:v>
                </c:pt>
                <c:pt idx="909">
                  <c:v>41142.156249952393</c:v>
                </c:pt>
                <c:pt idx="910">
                  <c:v>41142.159722174583</c:v>
                </c:pt>
                <c:pt idx="911">
                  <c:v>41142.163194396795</c:v>
                </c:pt>
                <c:pt idx="912">
                  <c:v>41142.166666618985</c:v>
                </c:pt>
                <c:pt idx="913">
                  <c:v>41142.170138841226</c:v>
                </c:pt>
                <c:pt idx="914">
                  <c:v>41142.173611063285</c:v>
                </c:pt>
                <c:pt idx="915">
                  <c:v>41142.177083285584</c:v>
                </c:pt>
                <c:pt idx="916">
                  <c:v>41142.18055550789</c:v>
                </c:pt>
                <c:pt idx="917">
                  <c:v>41142.184027730109</c:v>
                </c:pt>
                <c:pt idx="918">
                  <c:v>41142.187499952328</c:v>
                </c:pt>
                <c:pt idx="919">
                  <c:v>41142.190972174547</c:v>
                </c:pt>
                <c:pt idx="920">
                  <c:v>41142.194444396766</c:v>
                </c:pt>
                <c:pt idx="921">
                  <c:v>41142.197916618985</c:v>
                </c:pt>
                <c:pt idx="922">
                  <c:v>41142.201388841175</c:v>
                </c:pt>
                <c:pt idx="923">
                  <c:v>41142.204861063248</c:v>
                </c:pt>
                <c:pt idx="924">
                  <c:v>41142.208333285635</c:v>
                </c:pt>
                <c:pt idx="925">
                  <c:v>41142.211805507854</c:v>
                </c:pt>
                <c:pt idx="926">
                  <c:v>41142.21527773008</c:v>
                </c:pt>
                <c:pt idx="927">
                  <c:v>41142.218749952284</c:v>
                </c:pt>
                <c:pt idx="928">
                  <c:v>41142.222222174518</c:v>
                </c:pt>
                <c:pt idx="929">
                  <c:v>41142.225694396737</c:v>
                </c:pt>
                <c:pt idx="930">
                  <c:v>41142.229166618694</c:v>
                </c:pt>
                <c:pt idx="931">
                  <c:v>41142.232638841182</c:v>
                </c:pt>
                <c:pt idx="932">
                  <c:v>41142.236111063205</c:v>
                </c:pt>
                <c:pt idx="933">
                  <c:v>41142.239583285584</c:v>
                </c:pt>
                <c:pt idx="934">
                  <c:v>41142.243055507824</c:v>
                </c:pt>
                <c:pt idx="935">
                  <c:v>41142.246527730051</c:v>
                </c:pt>
                <c:pt idx="936">
                  <c:v>41142.24999995227</c:v>
                </c:pt>
                <c:pt idx="937">
                  <c:v>41142.253472174489</c:v>
                </c:pt>
                <c:pt idx="938">
                  <c:v>41142.256944396868</c:v>
                </c:pt>
                <c:pt idx="939">
                  <c:v>41142.260416618927</c:v>
                </c:pt>
                <c:pt idx="940">
                  <c:v>41142.263888841124</c:v>
                </c:pt>
                <c:pt idx="941">
                  <c:v>41142.267361063052</c:v>
                </c:pt>
                <c:pt idx="942">
                  <c:v>41142.270833285591</c:v>
                </c:pt>
                <c:pt idx="943">
                  <c:v>41142.274305507774</c:v>
                </c:pt>
                <c:pt idx="944">
                  <c:v>41142.277777729985</c:v>
                </c:pt>
                <c:pt idx="945">
                  <c:v>41142.281249952226</c:v>
                </c:pt>
                <c:pt idx="946">
                  <c:v>41142.28472217446</c:v>
                </c:pt>
                <c:pt idx="947">
                  <c:v>41142.288194396693</c:v>
                </c:pt>
                <c:pt idx="948">
                  <c:v>41142.291666618607</c:v>
                </c:pt>
                <c:pt idx="949">
                  <c:v>41142.295138840986</c:v>
                </c:pt>
                <c:pt idx="950">
                  <c:v>41142.298611063175</c:v>
                </c:pt>
                <c:pt idx="951">
                  <c:v>41142.302083285562</c:v>
                </c:pt>
                <c:pt idx="952">
                  <c:v>41142.305555507781</c:v>
                </c:pt>
                <c:pt idx="953">
                  <c:v>41142.309027729993</c:v>
                </c:pt>
                <c:pt idx="954">
                  <c:v>41142.312499952212</c:v>
                </c:pt>
                <c:pt idx="955">
                  <c:v>41142.315972174612</c:v>
                </c:pt>
                <c:pt idx="956">
                  <c:v>41142.319444396649</c:v>
                </c:pt>
                <c:pt idx="957">
                  <c:v>41142.322916618868</c:v>
                </c:pt>
                <c:pt idx="958">
                  <c:v>41142.326388841087</c:v>
                </c:pt>
                <c:pt idx="959">
                  <c:v>41142.329861063175</c:v>
                </c:pt>
                <c:pt idx="960">
                  <c:v>41142.333333285533</c:v>
                </c:pt>
                <c:pt idx="961">
                  <c:v>41142.336805507744</c:v>
                </c:pt>
                <c:pt idx="962">
                  <c:v>41142.340277730043</c:v>
                </c:pt>
                <c:pt idx="963">
                  <c:v>41142.343749952182</c:v>
                </c:pt>
                <c:pt idx="964">
                  <c:v>41142.347222174576</c:v>
                </c:pt>
                <c:pt idx="965">
                  <c:v>41142.350694396926</c:v>
                </c:pt>
                <c:pt idx="966">
                  <c:v>41142.354166618839</c:v>
                </c:pt>
                <c:pt idx="967">
                  <c:v>41142.357638841211</c:v>
                </c:pt>
                <c:pt idx="968">
                  <c:v>41142.361111063175</c:v>
                </c:pt>
                <c:pt idx="969">
                  <c:v>41142.364583285496</c:v>
                </c:pt>
                <c:pt idx="970">
                  <c:v>41142.368055507715</c:v>
                </c:pt>
                <c:pt idx="971">
                  <c:v>41142.371527729942</c:v>
                </c:pt>
                <c:pt idx="972">
                  <c:v>41142.374999952212</c:v>
                </c:pt>
                <c:pt idx="973">
                  <c:v>41142.37847217454</c:v>
                </c:pt>
                <c:pt idx="974">
                  <c:v>41142.381944396613</c:v>
                </c:pt>
                <c:pt idx="975">
                  <c:v>41142.38541661881</c:v>
                </c:pt>
                <c:pt idx="976">
                  <c:v>41142.388888841197</c:v>
                </c:pt>
                <c:pt idx="977">
                  <c:v>41142.392361063175</c:v>
                </c:pt>
                <c:pt idx="978">
                  <c:v>41142.395833285467</c:v>
                </c:pt>
                <c:pt idx="979">
                  <c:v>41142.399305507584</c:v>
                </c:pt>
                <c:pt idx="980">
                  <c:v>41142.402777729912</c:v>
                </c:pt>
                <c:pt idx="981">
                  <c:v>41142.406249952212</c:v>
                </c:pt>
                <c:pt idx="982">
                  <c:v>41142.409722174336</c:v>
                </c:pt>
                <c:pt idx="983">
                  <c:v>41142.413194396613</c:v>
                </c:pt>
                <c:pt idx="984">
                  <c:v>41142.416666618781</c:v>
                </c:pt>
                <c:pt idx="985">
                  <c:v>41142.420138841</c:v>
                </c:pt>
                <c:pt idx="986">
                  <c:v>41142.423611063175</c:v>
                </c:pt>
                <c:pt idx="987">
                  <c:v>41142.427083285424</c:v>
                </c:pt>
                <c:pt idx="988">
                  <c:v>41142.430555507657</c:v>
                </c:pt>
                <c:pt idx="989">
                  <c:v>41142.434027729883</c:v>
                </c:pt>
                <c:pt idx="990">
                  <c:v>41142.437499952095</c:v>
                </c:pt>
                <c:pt idx="991">
                  <c:v>41142.440972174343</c:v>
                </c:pt>
                <c:pt idx="992">
                  <c:v>41142.444444396613</c:v>
                </c:pt>
                <c:pt idx="993">
                  <c:v>41142.447916618752</c:v>
                </c:pt>
                <c:pt idx="994">
                  <c:v>41142.451388840993</c:v>
                </c:pt>
                <c:pt idx="995">
                  <c:v>41142.45486106319</c:v>
                </c:pt>
                <c:pt idx="996">
                  <c:v>41142.458333285605</c:v>
                </c:pt>
                <c:pt idx="997">
                  <c:v>41142.461805507584</c:v>
                </c:pt>
                <c:pt idx="998">
                  <c:v>41142.465277729847</c:v>
                </c:pt>
                <c:pt idx="999">
                  <c:v>41142.468749952066</c:v>
                </c:pt>
                <c:pt idx="1000">
                  <c:v>41142.472222174292</c:v>
                </c:pt>
                <c:pt idx="1001">
                  <c:v>41142.475694396613</c:v>
                </c:pt>
                <c:pt idx="1002">
                  <c:v>41142.479166618585</c:v>
                </c:pt>
                <c:pt idx="1003">
                  <c:v>41142.482638841117</c:v>
                </c:pt>
                <c:pt idx="1004">
                  <c:v>41142.486111063161</c:v>
                </c:pt>
                <c:pt idx="1005">
                  <c:v>41142.48958328538</c:v>
                </c:pt>
                <c:pt idx="1006">
                  <c:v>41142.493055507584</c:v>
                </c:pt>
                <c:pt idx="1007">
                  <c:v>41142.496527729818</c:v>
                </c:pt>
                <c:pt idx="1008">
                  <c:v>41142.499999952037</c:v>
                </c:pt>
                <c:pt idx="1009">
                  <c:v>41142.503472174256</c:v>
                </c:pt>
                <c:pt idx="1010">
                  <c:v>41142.506944396613</c:v>
                </c:pt>
                <c:pt idx="1011">
                  <c:v>41142.510416618694</c:v>
                </c:pt>
                <c:pt idx="1012">
                  <c:v>41142.513888840913</c:v>
                </c:pt>
                <c:pt idx="1013">
                  <c:v>41142.517361063125</c:v>
                </c:pt>
                <c:pt idx="1014">
                  <c:v>41142.520833285351</c:v>
                </c:pt>
                <c:pt idx="1015">
                  <c:v>41142.52430550757</c:v>
                </c:pt>
                <c:pt idx="1016">
                  <c:v>41142.527777729774</c:v>
                </c:pt>
                <c:pt idx="1017">
                  <c:v>41142.531249952008</c:v>
                </c:pt>
                <c:pt idx="1018">
                  <c:v>41142.534722174227</c:v>
                </c:pt>
                <c:pt idx="1019">
                  <c:v>41142.538194396613</c:v>
                </c:pt>
                <c:pt idx="1020">
                  <c:v>41142.541666618585</c:v>
                </c:pt>
                <c:pt idx="1021">
                  <c:v>41142.545138840891</c:v>
                </c:pt>
                <c:pt idx="1022">
                  <c:v>41142.548611063103</c:v>
                </c:pt>
                <c:pt idx="1023">
                  <c:v>41142.552083285322</c:v>
                </c:pt>
                <c:pt idx="1024">
                  <c:v>41142.555555507541</c:v>
                </c:pt>
                <c:pt idx="1025">
                  <c:v>41142.55902772976</c:v>
                </c:pt>
                <c:pt idx="1026">
                  <c:v>41142.562499951979</c:v>
                </c:pt>
                <c:pt idx="1027">
                  <c:v>41142.565972174198</c:v>
                </c:pt>
                <c:pt idx="1028">
                  <c:v>41142.569444396417</c:v>
                </c:pt>
                <c:pt idx="1029">
                  <c:v>41142.572916618636</c:v>
                </c:pt>
                <c:pt idx="1030">
                  <c:v>41142.576388840862</c:v>
                </c:pt>
                <c:pt idx="1031">
                  <c:v>41142.579861063074</c:v>
                </c:pt>
                <c:pt idx="1032">
                  <c:v>41142.583333285285</c:v>
                </c:pt>
                <c:pt idx="1033">
                  <c:v>41142.586805507512</c:v>
                </c:pt>
                <c:pt idx="1034">
                  <c:v>41142.590277729731</c:v>
                </c:pt>
                <c:pt idx="1035">
                  <c:v>41142.593749951702</c:v>
                </c:pt>
                <c:pt idx="1036">
                  <c:v>41142.597222174169</c:v>
                </c:pt>
                <c:pt idx="1037">
                  <c:v>41142.600694396577</c:v>
                </c:pt>
                <c:pt idx="1038">
                  <c:v>41142.604166618585</c:v>
                </c:pt>
                <c:pt idx="1039">
                  <c:v>41142.607638840833</c:v>
                </c:pt>
                <c:pt idx="1040">
                  <c:v>41142.611111062994</c:v>
                </c:pt>
                <c:pt idx="1041">
                  <c:v>41142.614583285264</c:v>
                </c:pt>
                <c:pt idx="1042">
                  <c:v>41142.618055507482</c:v>
                </c:pt>
                <c:pt idx="1043">
                  <c:v>41142.621527729585</c:v>
                </c:pt>
                <c:pt idx="1044">
                  <c:v>41142.62499995192</c:v>
                </c:pt>
                <c:pt idx="1045">
                  <c:v>41142.628472174139</c:v>
                </c:pt>
                <c:pt idx="1046">
                  <c:v>41142.631944396358</c:v>
                </c:pt>
                <c:pt idx="1047">
                  <c:v>41142.635416618577</c:v>
                </c:pt>
                <c:pt idx="1048">
                  <c:v>41142.638888840796</c:v>
                </c:pt>
                <c:pt idx="1049">
                  <c:v>41142.642361062994</c:v>
                </c:pt>
                <c:pt idx="1050">
                  <c:v>41142.645833285234</c:v>
                </c:pt>
                <c:pt idx="1051">
                  <c:v>41142.649305507424</c:v>
                </c:pt>
                <c:pt idx="1052">
                  <c:v>41142.652777729672</c:v>
                </c:pt>
                <c:pt idx="1053">
                  <c:v>41142.656249951891</c:v>
                </c:pt>
                <c:pt idx="1054">
                  <c:v>41142.65972217411</c:v>
                </c:pt>
                <c:pt idx="1055">
                  <c:v>41142.663194396329</c:v>
                </c:pt>
                <c:pt idx="1056">
                  <c:v>41142.666666618534</c:v>
                </c:pt>
                <c:pt idx="1057">
                  <c:v>41142.670138840767</c:v>
                </c:pt>
                <c:pt idx="1058">
                  <c:v>41142.673611062986</c:v>
                </c:pt>
                <c:pt idx="1059">
                  <c:v>41142.677083285176</c:v>
                </c:pt>
                <c:pt idx="1060">
                  <c:v>41142.680555507432</c:v>
                </c:pt>
                <c:pt idx="1061">
                  <c:v>41142.684027729636</c:v>
                </c:pt>
                <c:pt idx="1062">
                  <c:v>41142.687499951855</c:v>
                </c:pt>
                <c:pt idx="1063">
                  <c:v>41142.690972174081</c:v>
                </c:pt>
                <c:pt idx="1064">
                  <c:v>41142.6944443963</c:v>
                </c:pt>
                <c:pt idx="1065">
                  <c:v>41142.697916618505</c:v>
                </c:pt>
                <c:pt idx="1066">
                  <c:v>41142.701388840724</c:v>
                </c:pt>
                <c:pt idx="1067">
                  <c:v>41142.704861062957</c:v>
                </c:pt>
                <c:pt idx="1068">
                  <c:v>41142.708333285183</c:v>
                </c:pt>
                <c:pt idx="1069">
                  <c:v>41142.711805507228</c:v>
                </c:pt>
                <c:pt idx="1070">
                  <c:v>41142.715277729614</c:v>
                </c:pt>
                <c:pt idx="1071">
                  <c:v>41142.718749951826</c:v>
                </c:pt>
                <c:pt idx="1072">
                  <c:v>41142.722222174052</c:v>
                </c:pt>
                <c:pt idx="1073">
                  <c:v>41142.725694396271</c:v>
                </c:pt>
                <c:pt idx="1074">
                  <c:v>41142.729166618206</c:v>
                </c:pt>
                <c:pt idx="1075">
                  <c:v>41142.732638840709</c:v>
                </c:pt>
                <c:pt idx="1076">
                  <c:v>41142.736111062928</c:v>
                </c:pt>
                <c:pt idx="1077">
                  <c:v>41142.739583285125</c:v>
                </c:pt>
                <c:pt idx="1078">
                  <c:v>41142.743055507191</c:v>
                </c:pt>
                <c:pt idx="1079">
                  <c:v>41142.746527729592</c:v>
                </c:pt>
                <c:pt idx="1080">
                  <c:v>41142.749999951804</c:v>
                </c:pt>
                <c:pt idx="1081">
                  <c:v>41142.753472174023</c:v>
                </c:pt>
                <c:pt idx="1082">
                  <c:v>41142.756944396242</c:v>
                </c:pt>
                <c:pt idx="1083">
                  <c:v>41142.760416618454</c:v>
                </c:pt>
                <c:pt idx="1084">
                  <c:v>41142.763888840585</c:v>
                </c:pt>
                <c:pt idx="1085">
                  <c:v>41142.767361062644</c:v>
                </c:pt>
                <c:pt idx="1086">
                  <c:v>41142.770833285118</c:v>
                </c:pt>
                <c:pt idx="1087">
                  <c:v>41142.774305507184</c:v>
                </c:pt>
                <c:pt idx="1088">
                  <c:v>41142.777777729556</c:v>
                </c:pt>
                <c:pt idx="1089">
                  <c:v>41142.781249951775</c:v>
                </c:pt>
                <c:pt idx="1090">
                  <c:v>41142.784722173994</c:v>
                </c:pt>
                <c:pt idx="1091">
                  <c:v>41142.788194396213</c:v>
                </c:pt>
                <c:pt idx="1092">
                  <c:v>41142.791666618148</c:v>
                </c:pt>
                <c:pt idx="1093">
                  <c:v>41142.795138840585</c:v>
                </c:pt>
                <c:pt idx="1094">
                  <c:v>41142.79861106287</c:v>
                </c:pt>
                <c:pt idx="1095">
                  <c:v>41142.802083285089</c:v>
                </c:pt>
                <c:pt idx="1096">
                  <c:v>41142.805555507308</c:v>
                </c:pt>
                <c:pt idx="1097">
                  <c:v>41142.809027729541</c:v>
                </c:pt>
                <c:pt idx="1098">
                  <c:v>41142.812499951746</c:v>
                </c:pt>
                <c:pt idx="1099">
                  <c:v>41142.815972174125</c:v>
                </c:pt>
                <c:pt idx="1100">
                  <c:v>41142.819444396213</c:v>
                </c:pt>
                <c:pt idx="1101">
                  <c:v>41142.822916618403</c:v>
                </c:pt>
                <c:pt idx="1102">
                  <c:v>41142.826388840622</c:v>
                </c:pt>
                <c:pt idx="1103">
                  <c:v>41142.829861062834</c:v>
                </c:pt>
                <c:pt idx="1104">
                  <c:v>41142.83333328506</c:v>
                </c:pt>
                <c:pt idx="1105">
                  <c:v>41142.836805507279</c:v>
                </c:pt>
                <c:pt idx="1106">
                  <c:v>41142.840277729643</c:v>
                </c:pt>
                <c:pt idx="1107">
                  <c:v>41142.843749951586</c:v>
                </c:pt>
                <c:pt idx="1108">
                  <c:v>41142.847222173943</c:v>
                </c:pt>
                <c:pt idx="1109">
                  <c:v>41142.85069439646</c:v>
                </c:pt>
                <c:pt idx="1110">
                  <c:v>41142.854166618381</c:v>
                </c:pt>
                <c:pt idx="1111">
                  <c:v>41142.857638840753</c:v>
                </c:pt>
                <c:pt idx="1112">
                  <c:v>41142.861111062804</c:v>
                </c:pt>
                <c:pt idx="1113">
                  <c:v>41142.864583285031</c:v>
                </c:pt>
                <c:pt idx="1114">
                  <c:v>41142.86805550725</c:v>
                </c:pt>
                <c:pt idx="1115">
                  <c:v>41142.871527729469</c:v>
                </c:pt>
                <c:pt idx="1116">
                  <c:v>41142.874999951688</c:v>
                </c:pt>
                <c:pt idx="1117">
                  <c:v>41142.878472173943</c:v>
                </c:pt>
                <c:pt idx="1118">
                  <c:v>41142.881944396213</c:v>
                </c:pt>
                <c:pt idx="1119">
                  <c:v>41142.885416618345</c:v>
                </c:pt>
                <c:pt idx="1120">
                  <c:v>41142.888888840738</c:v>
                </c:pt>
                <c:pt idx="1121">
                  <c:v>41142.892361062775</c:v>
                </c:pt>
                <c:pt idx="1122">
                  <c:v>41142.895833285002</c:v>
                </c:pt>
                <c:pt idx="1123">
                  <c:v>41142.899305507184</c:v>
                </c:pt>
                <c:pt idx="1124">
                  <c:v>41142.90277772944</c:v>
                </c:pt>
                <c:pt idx="1125">
                  <c:v>41142.906249951659</c:v>
                </c:pt>
                <c:pt idx="1126">
                  <c:v>41142.909722173878</c:v>
                </c:pt>
                <c:pt idx="1127">
                  <c:v>41142.913194396213</c:v>
                </c:pt>
                <c:pt idx="1128">
                  <c:v>41142.916666618316</c:v>
                </c:pt>
                <c:pt idx="1129">
                  <c:v>41142.920138840542</c:v>
                </c:pt>
                <c:pt idx="1130">
                  <c:v>41142.923611062724</c:v>
                </c:pt>
                <c:pt idx="1131">
                  <c:v>41142.927083284972</c:v>
                </c:pt>
                <c:pt idx="1132">
                  <c:v>41142.930555507191</c:v>
                </c:pt>
                <c:pt idx="1133">
                  <c:v>41142.93402772941</c:v>
                </c:pt>
                <c:pt idx="1134">
                  <c:v>41142.937499951586</c:v>
                </c:pt>
                <c:pt idx="1135">
                  <c:v>41142.940972173848</c:v>
                </c:pt>
                <c:pt idx="1136">
                  <c:v>41142.944444396213</c:v>
                </c:pt>
                <c:pt idx="1137">
                  <c:v>41142.947916618286</c:v>
                </c:pt>
                <c:pt idx="1138">
                  <c:v>41142.951388840513</c:v>
                </c:pt>
                <c:pt idx="1139">
                  <c:v>41142.954861062732</c:v>
                </c:pt>
                <c:pt idx="1140">
                  <c:v>41142.95833328514</c:v>
                </c:pt>
                <c:pt idx="1141">
                  <c:v>41142.961805507155</c:v>
                </c:pt>
                <c:pt idx="1142">
                  <c:v>41142.965277729381</c:v>
                </c:pt>
                <c:pt idx="1143">
                  <c:v>41142.968749951586</c:v>
                </c:pt>
                <c:pt idx="1144">
                  <c:v>41142.972222173819</c:v>
                </c:pt>
                <c:pt idx="1145">
                  <c:v>41142.975694396213</c:v>
                </c:pt>
                <c:pt idx="1146">
                  <c:v>41142.979166618185</c:v>
                </c:pt>
                <c:pt idx="1147">
                  <c:v>41142.98263884068</c:v>
                </c:pt>
                <c:pt idx="1148">
                  <c:v>41142.986111062695</c:v>
                </c:pt>
                <c:pt idx="1149">
                  <c:v>41142.989583284943</c:v>
                </c:pt>
                <c:pt idx="1150">
                  <c:v>41142.993055507126</c:v>
                </c:pt>
                <c:pt idx="1151">
                  <c:v>41142.996527729352</c:v>
                </c:pt>
              </c:numCache>
            </c:numRef>
          </c:cat>
          <c:val>
            <c:numRef>
              <c:f>'Rainy Days'!$D$2596:$D$2883</c:f>
              <c:numCache>
                <c:formatCode>General</c:formatCode>
                <c:ptCount val="288"/>
                <c:pt idx="0">
                  <c:v>0.19345000000000001</c:v>
                </c:pt>
                <c:pt idx="1">
                  <c:v>0.18905000000000041</c:v>
                </c:pt>
                <c:pt idx="2">
                  <c:v>0.1326</c:v>
                </c:pt>
                <c:pt idx="3">
                  <c:v>0.13645000000000004</c:v>
                </c:pt>
                <c:pt idx="4">
                  <c:v>0.11549999999999998</c:v>
                </c:pt>
                <c:pt idx="5">
                  <c:v>9.1450000000000004E-2</c:v>
                </c:pt>
                <c:pt idx="6">
                  <c:v>9.9950000000000247E-2</c:v>
                </c:pt>
                <c:pt idx="7">
                  <c:v>0.11760000000000002</c:v>
                </c:pt>
                <c:pt idx="8">
                  <c:v>0.11475000000000002</c:v>
                </c:pt>
                <c:pt idx="9">
                  <c:v>7.8600000000000003E-2</c:v>
                </c:pt>
                <c:pt idx="10">
                  <c:v>8.3250000000000227E-2</c:v>
                </c:pt>
                <c:pt idx="11">
                  <c:v>7.524999999999997E-2</c:v>
                </c:pt>
                <c:pt idx="12">
                  <c:v>6.2750000000000014E-2</c:v>
                </c:pt>
                <c:pt idx="13">
                  <c:v>6.2250000000000014E-2</c:v>
                </c:pt>
                <c:pt idx="14">
                  <c:v>5.2650000000000023E-2</c:v>
                </c:pt>
                <c:pt idx="15">
                  <c:v>7.7349999999999988E-2</c:v>
                </c:pt>
                <c:pt idx="16">
                  <c:v>7.4049999999999991E-2</c:v>
                </c:pt>
                <c:pt idx="17">
                  <c:v>7.5449999999999989E-2</c:v>
                </c:pt>
                <c:pt idx="18">
                  <c:v>6.5949999999999995E-2</c:v>
                </c:pt>
                <c:pt idx="19">
                  <c:v>6.0600000000000001E-2</c:v>
                </c:pt>
                <c:pt idx="20">
                  <c:v>5.3649999999999975E-2</c:v>
                </c:pt>
                <c:pt idx="21">
                  <c:v>4.9400000000000034E-2</c:v>
                </c:pt>
                <c:pt idx="22">
                  <c:v>4.5250000000000005E-2</c:v>
                </c:pt>
                <c:pt idx="23">
                  <c:v>4.9350000000000123E-2</c:v>
                </c:pt>
                <c:pt idx="24">
                  <c:v>4.0800000000000003E-2</c:v>
                </c:pt>
                <c:pt idx="25">
                  <c:v>3.5800000000000012E-2</c:v>
                </c:pt>
                <c:pt idx="26">
                  <c:v>4.3650000000000008E-2</c:v>
                </c:pt>
                <c:pt idx="27">
                  <c:v>3.3900000000000007E-2</c:v>
                </c:pt>
                <c:pt idx="28">
                  <c:v>3.2700000000000014E-2</c:v>
                </c:pt>
                <c:pt idx="29">
                  <c:v>3.2750000000000008E-2</c:v>
                </c:pt>
                <c:pt idx="30">
                  <c:v>3.1950000000000006E-2</c:v>
                </c:pt>
                <c:pt idx="31">
                  <c:v>3.4400000000000014E-2</c:v>
                </c:pt>
                <c:pt idx="32">
                  <c:v>3.6900000000000009E-2</c:v>
                </c:pt>
                <c:pt idx="33">
                  <c:v>2.9850000000000012E-2</c:v>
                </c:pt>
                <c:pt idx="34">
                  <c:v>4.3500000000000011E-2</c:v>
                </c:pt>
                <c:pt idx="35">
                  <c:v>3.7550000000000014E-2</c:v>
                </c:pt>
                <c:pt idx="36">
                  <c:v>4.5850000000000002E-2</c:v>
                </c:pt>
                <c:pt idx="37">
                  <c:v>4.3300000000000012E-2</c:v>
                </c:pt>
                <c:pt idx="38">
                  <c:v>3.8100000000000002E-2</c:v>
                </c:pt>
                <c:pt idx="39">
                  <c:v>3.5600000000000041E-2</c:v>
                </c:pt>
                <c:pt idx="40">
                  <c:v>3.8800000000000015E-2</c:v>
                </c:pt>
                <c:pt idx="41">
                  <c:v>3.9250000000000014E-2</c:v>
                </c:pt>
                <c:pt idx="42">
                  <c:v>4.1000000000000009E-2</c:v>
                </c:pt>
                <c:pt idx="43">
                  <c:v>5.9100000000000014E-2</c:v>
                </c:pt>
                <c:pt idx="44">
                  <c:v>4.0000000000000022E-2</c:v>
                </c:pt>
                <c:pt idx="45">
                  <c:v>3.7050000000000055E-2</c:v>
                </c:pt>
                <c:pt idx="46">
                  <c:v>2.8850000000000011E-2</c:v>
                </c:pt>
                <c:pt idx="47">
                  <c:v>4.9200000000000021E-2</c:v>
                </c:pt>
                <c:pt idx="48">
                  <c:v>4.3600000000000007E-2</c:v>
                </c:pt>
                <c:pt idx="49">
                  <c:v>4.2100000000000012E-2</c:v>
                </c:pt>
                <c:pt idx="50">
                  <c:v>3.6300000000000041E-2</c:v>
                </c:pt>
                <c:pt idx="51">
                  <c:v>4.8950000000000007E-2</c:v>
                </c:pt>
                <c:pt idx="52">
                  <c:v>3.6850000000000015E-2</c:v>
                </c:pt>
                <c:pt idx="53">
                  <c:v>3.7850000000000016E-2</c:v>
                </c:pt>
                <c:pt idx="54">
                  <c:v>3.6500000000000005E-2</c:v>
                </c:pt>
                <c:pt idx="55">
                  <c:v>4.2150000000000014E-2</c:v>
                </c:pt>
                <c:pt idx="56">
                  <c:v>5.2350000000000133E-2</c:v>
                </c:pt>
                <c:pt idx="57">
                  <c:v>5.6950000000000001E-2</c:v>
                </c:pt>
                <c:pt idx="58">
                  <c:v>5.6750000000000023E-2</c:v>
                </c:pt>
                <c:pt idx="59">
                  <c:v>5.3950000000000012E-2</c:v>
                </c:pt>
                <c:pt idx="60">
                  <c:v>5.9750000000000261E-2</c:v>
                </c:pt>
                <c:pt idx="61">
                  <c:v>5.0650000000000008E-2</c:v>
                </c:pt>
                <c:pt idx="62">
                  <c:v>6.1050000000000028E-2</c:v>
                </c:pt>
                <c:pt idx="63">
                  <c:v>4.9500000000000023E-2</c:v>
                </c:pt>
                <c:pt idx="64">
                  <c:v>5.0900000000000022E-2</c:v>
                </c:pt>
                <c:pt idx="65">
                  <c:v>5.4600000000000003E-2</c:v>
                </c:pt>
                <c:pt idx="66">
                  <c:v>4.8250000000000008E-2</c:v>
                </c:pt>
                <c:pt idx="67">
                  <c:v>6.7049999999999985E-2</c:v>
                </c:pt>
                <c:pt idx="68">
                  <c:v>5.7550000000000011E-2</c:v>
                </c:pt>
                <c:pt idx="69">
                  <c:v>7.3450000000000001E-2</c:v>
                </c:pt>
                <c:pt idx="70">
                  <c:v>7.4299999999999991E-2</c:v>
                </c:pt>
                <c:pt idx="71">
                  <c:v>9.1050000000000048E-2</c:v>
                </c:pt>
                <c:pt idx="72">
                  <c:v>7.920000000000002E-2</c:v>
                </c:pt>
                <c:pt idx="73">
                  <c:v>0.10640000000000002</c:v>
                </c:pt>
                <c:pt idx="74">
                  <c:v>9.8300000000000026E-2</c:v>
                </c:pt>
                <c:pt idx="75">
                  <c:v>0.11635000000000001</c:v>
                </c:pt>
                <c:pt idx="76">
                  <c:v>0.10435000000000001</c:v>
                </c:pt>
                <c:pt idx="77">
                  <c:v>0.14795000000000041</c:v>
                </c:pt>
                <c:pt idx="78">
                  <c:v>0.17435000000000003</c:v>
                </c:pt>
                <c:pt idx="79">
                  <c:v>0.20405000000000001</c:v>
                </c:pt>
                <c:pt idx="80">
                  <c:v>0.18015</c:v>
                </c:pt>
                <c:pt idx="81">
                  <c:v>0.24350000000000024</c:v>
                </c:pt>
                <c:pt idx="82">
                  <c:v>0.22264999999999999</c:v>
                </c:pt>
                <c:pt idx="83">
                  <c:v>0.25595000000000001</c:v>
                </c:pt>
                <c:pt idx="84">
                  <c:v>0.29170000000000001</c:v>
                </c:pt>
                <c:pt idx="85">
                  <c:v>0.34515000000000001</c:v>
                </c:pt>
                <c:pt idx="86">
                  <c:v>0.36105000000000032</c:v>
                </c:pt>
                <c:pt idx="87">
                  <c:v>0.42605000000000032</c:v>
                </c:pt>
                <c:pt idx="88">
                  <c:v>0.40890000000000032</c:v>
                </c:pt>
                <c:pt idx="89">
                  <c:v>0.46795000000000031</c:v>
                </c:pt>
                <c:pt idx="90">
                  <c:v>0.49675000000000002</c:v>
                </c:pt>
                <c:pt idx="91">
                  <c:v>0.49690000000000123</c:v>
                </c:pt>
                <c:pt idx="92">
                  <c:v>0.54699999999999993</c:v>
                </c:pt>
                <c:pt idx="93">
                  <c:v>0.52744999999999997</c:v>
                </c:pt>
                <c:pt idx="94">
                  <c:v>0.52995000000000003</c:v>
                </c:pt>
                <c:pt idx="95">
                  <c:v>0.55570000000000064</c:v>
                </c:pt>
                <c:pt idx="96">
                  <c:v>0.55200000000000005</c:v>
                </c:pt>
                <c:pt idx="97">
                  <c:v>0.53474999999999995</c:v>
                </c:pt>
                <c:pt idx="98">
                  <c:v>0.52644999999999997</c:v>
                </c:pt>
                <c:pt idx="99">
                  <c:v>0.51195000000000013</c:v>
                </c:pt>
                <c:pt idx="100">
                  <c:v>0.53399999999999992</c:v>
                </c:pt>
                <c:pt idx="101">
                  <c:v>0.55125000000000002</c:v>
                </c:pt>
                <c:pt idx="102">
                  <c:v>0.54590000000000005</c:v>
                </c:pt>
                <c:pt idx="103">
                  <c:v>0.54700000000000004</c:v>
                </c:pt>
                <c:pt idx="104">
                  <c:v>0.55799999999999983</c:v>
                </c:pt>
                <c:pt idx="105">
                  <c:v>0.55554999999999999</c:v>
                </c:pt>
                <c:pt idx="106">
                  <c:v>0.55905000000000005</c:v>
                </c:pt>
                <c:pt idx="107">
                  <c:v>0.53954999999999997</c:v>
                </c:pt>
                <c:pt idx="108">
                  <c:v>0.54584999999999995</c:v>
                </c:pt>
                <c:pt idx="109">
                  <c:v>0.54785000000000061</c:v>
                </c:pt>
                <c:pt idx="110">
                  <c:v>0.50744999999999996</c:v>
                </c:pt>
                <c:pt idx="111">
                  <c:v>0.50730000000000008</c:v>
                </c:pt>
                <c:pt idx="112">
                  <c:v>0.51245000000000007</c:v>
                </c:pt>
                <c:pt idx="113">
                  <c:v>0.48715000000000008</c:v>
                </c:pt>
                <c:pt idx="114">
                  <c:v>0.46490000000000031</c:v>
                </c:pt>
                <c:pt idx="115">
                  <c:v>0.48445000000000032</c:v>
                </c:pt>
                <c:pt idx="116">
                  <c:v>0.48695000000000038</c:v>
                </c:pt>
                <c:pt idx="117">
                  <c:v>0.49665000000000031</c:v>
                </c:pt>
                <c:pt idx="118">
                  <c:v>0.51180000000000003</c:v>
                </c:pt>
                <c:pt idx="119">
                  <c:v>0.50425000000000009</c:v>
                </c:pt>
                <c:pt idx="120">
                  <c:v>0.51554999999999951</c:v>
                </c:pt>
                <c:pt idx="121">
                  <c:v>0.49360000000000032</c:v>
                </c:pt>
                <c:pt idx="122">
                  <c:v>0.51245000000000007</c:v>
                </c:pt>
                <c:pt idx="123">
                  <c:v>0.50160000000000005</c:v>
                </c:pt>
                <c:pt idx="124">
                  <c:v>0.47870000000000001</c:v>
                </c:pt>
                <c:pt idx="125">
                  <c:v>0.47340000000000032</c:v>
                </c:pt>
                <c:pt idx="126">
                  <c:v>0.47585000000000038</c:v>
                </c:pt>
                <c:pt idx="127">
                  <c:v>0.45400000000000001</c:v>
                </c:pt>
                <c:pt idx="128">
                  <c:v>0.45065</c:v>
                </c:pt>
                <c:pt idx="129">
                  <c:v>0.45010000000000006</c:v>
                </c:pt>
                <c:pt idx="130">
                  <c:v>0.45505000000000007</c:v>
                </c:pt>
                <c:pt idx="131">
                  <c:v>0.50949999999999951</c:v>
                </c:pt>
                <c:pt idx="132">
                  <c:v>0.52570000000000061</c:v>
                </c:pt>
                <c:pt idx="133">
                  <c:v>0.50785000000000002</c:v>
                </c:pt>
                <c:pt idx="134">
                  <c:v>0.45550000000000002</c:v>
                </c:pt>
                <c:pt idx="135">
                  <c:v>0.42595000000000038</c:v>
                </c:pt>
                <c:pt idx="136">
                  <c:v>0.45890000000000031</c:v>
                </c:pt>
                <c:pt idx="137">
                  <c:v>0.45685000000000031</c:v>
                </c:pt>
                <c:pt idx="138">
                  <c:v>0.47265000000000001</c:v>
                </c:pt>
                <c:pt idx="139">
                  <c:v>0.46060000000000001</c:v>
                </c:pt>
                <c:pt idx="140">
                  <c:v>0.47925000000000001</c:v>
                </c:pt>
                <c:pt idx="141">
                  <c:v>0.45300000000000001</c:v>
                </c:pt>
                <c:pt idx="142">
                  <c:v>0.45325000000000004</c:v>
                </c:pt>
                <c:pt idx="143">
                  <c:v>0.48555000000000031</c:v>
                </c:pt>
                <c:pt idx="144">
                  <c:v>0.47645000000000032</c:v>
                </c:pt>
                <c:pt idx="145">
                  <c:v>0.48670000000000002</c:v>
                </c:pt>
                <c:pt idx="146">
                  <c:v>0.45529999999999998</c:v>
                </c:pt>
                <c:pt idx="147">
                  <c:v>0.43090000000000134</c:v>
                </c:pt>
                <c:pt idx="148">
                  <c:v>0.44379999999999997</c:v>
                </c:pt>
                <c:pt idx="149">
                  <c:v>0.40629999999999988</c:v>
                </c:pt>
                <c:pt idx="150">
                  <c:v>0.44395000000000007</c:v>
                </c:pt>
                <c:pt idx="151">
                  <c:v>0.43695000000000139</c:v>
                </c:pt>
                <c:pt idx="152">
                  <c:v>0.43615000000000032</c:v>
                </c:pt>
                <c:pt idx="153">
                  <c:v>0.38620000000000032</c:v>
                </c:pt>
                <c:pt idx="154">
                  <c:v>0.46985000000000032</c:v>
                </c:pt>
                <c:pt idx="155">
                  <c:v>0.42635000000000134</c:v>
                </c:pt>
                <c:pt idx="156">
                  <c:v>0.44069999999999998</c:v>
                </c:pt>
                <c:pt idx="157">
                  <c:v>0.42095000000000032</c:v>
                </c:pt>
                <c:pt idx="158">
                  <c:v>0.42785000000000134</c:v>
                </c:pt>
                <c:pt idx="159">
                  <c:v>0.42550000000000032</c:v>
                </c:pt>
                <c:pt idx="160">
                  <c:v>0.36995000000000117</c:v>
                </c:pt>
                <c:pt idx="161">
                  <c:v>0.40810000000000002</c:v>
                </c:pt>
                <c:pt idx="162">
                  <c:v>0.40030000000000032</c:v>
                </c:pt>
                <c:pt idx="163">
                  <c:v>0.41730000000000134</c:v>
                </c:pt>
                <c:pt idx="164">
                  <c:v>0.38925000000000032</c:v>
                </c:pt>
                <c:pt idx="165">
                  <c:v>0.38050000000000134</c:v>
                </c:pt>
                <c:pt idx="166">
                  <c:v>0.39745000000000158</c:v>
                </c:pt>
                <c:pt idx="167">
                  <c:v>0.37145000000000117</c:v>
                </c:pt>
                <c:pt idx="168">
                  <c:v>0.41070000000000001</c:v>
                </c:pt>
                <c:pt idx="169">
                  <c:v>0.39625000000000032</c:v>
                </c:pt>
                <c:pt idx="170">
                  <c:v>0.42975000000000002</c:v>
                </c:pt>
                <c:pt idx="171">
                  <c:v>0.35745000000000032</c:v>
                </c:pt>
                <c:pt idx="172">
                  <c:v>0.33030000000000215</c:v>
                </c:pt>
                <c:pt idx="173">
                  <c:v>0.34670000000000001</c:v>
                </c:pt>
                <c:pt idx="174">
                  <c:v>0.35565000000000008</c:v>
                </c:pt>
                <c:pt idx="175">
                  <c:v>0.32095000000000135</c:v>
                </c:pt>
                <c:pt idx="176">
                  <c:v>0.33330000000000204</c:v>
                </c:pt>
                <c:pt idx="177">
                  <c:v>0.33550000000000152</c:v>
                </c:pt>
                <c:pt idx="178">
                  <c:v>0.33580000000000204</c:v>
                </c:pt>
                <c:pt idx="179">
                  <c:v>0.32695000000000152</c:v>
                </c:pt>
                <c:pt idx="180">
                  <c:v>0.31835000000000152</c:v>
                </c:pt>
                <c:pt idx="181">
                  <c:v>0.33940000000000176</c:v>
                </c:pt>
                <c:pt idx="182">
                  <c:v>0.33130000000000204</c:v>
                </c:pt>
                <c:pt idx="183">
                  <c:v>0.34740000000000032</c:v>
                </c:pt>
                <c:pt idx="184">
                  <c:v>0.29855000000000032</c:v>
                </c:pt>
                <c:pt idx="185">
                  <c:v>0.27310000000000006</c:v>
                </c:pt>
                <c:pt idx="186">
                  <c:v>0.28600000000000031</c:v>
                </c:pt>
                <c:pt idx="187">
                  <c:v>0.32495000000000157</c:v>
                </c:pt>
                <c:pt idx="188">
                  <c:v>0.29645000000000032</c:v>
                </c:pt>
                <c:pt idx="189">
                  <c:v>0.30600000000000038</c:v>
                </c:pt>
                <c:pt idx="190">
                  <c:v>0.30840000000000134</c:v>
                </c:pt>
                <c:pt idx="191">
                  <c:v>0.30335000000000134</c:v>
                </c:pt>
                <c:pt idx="192">
                  <c:v>0.33185000000000187</c:v>
                </c:pt>
                <c:pt idx="193">
                  <c:v>0.32555000000000134</c:v>
                </c:pt>
                <c:pt idx="194">
                  <c:v>0.26120000000000004</c:v>
                </c:pt>
                <c:pt idx="195">
                  <c:v>0.31065000000000031</c:v>
                </c:pt>
                <c:pt idx="196">
                  <c:v>0.29320000000000002</c:v>
                </c:pt>
                <c:pt idx="197">
                  <c:v>0.30125000000000002</c:v>
                </c:pt>
                <c:pt idx="198">
                  <c:v>0.30140000000000117</c:v>
                </c:pt>
                <c:pt idx="199">
                  <c:v>0.33215000000000122</c:v>
                </c:pt>
                <c:pt idx="200">
                  <c:v>0.31425000000000008</c:v>
                </c:pt>
                <c:pt idx="201">
                  <c:v>0.27980000000000038</c:v>
                </c:pt>
                <c:pt idx="202">
                  <c:v>0.28400000000000031</c:v>
                </c:pt>
                <c:pt idx="203">
                  <c:v>0.31355000000000038</c:v>
                </c:pt>
                <c:pt idx="204">
                  <c:v>0.30825000000000002</c:v>
                </c:pt>
                <c:pt idx="205">
                  <c:v>0.32855000000000134</c:v>
                </c:pt>
                <c:pt idx="206">
                  <c:v>0.32445000000000151</c:v>
                </c:pt>
                <c:pt idx="207">
                  <c:v>0.28850000000000031</c:v>
                </c:pt>
                <c:pt idx="208">
                  <c:v>0.28215000000000001</c:v>
                </c:pt>
                <c:pt idx="209">
                  <c:v>0.30700000000000038</c:v>
                </c:pt>
                <c:pt idx="210">
                  <c:v>0.3340500000000014</c:v>
                </c:pt>
                <c:pt idx="211">
                  <c:v>0.29830000000000123</c:v>
                </c:pt>
                <c:pt idx="212">
                  <c:v>0.29455000000000031</c:v>
                </c:pt>
                <c:pt idx="213">
                  <c:v>0.34105000000000002</c:v>
                </c:pt>
                <c:pt idx="214">
                  <c:v>0.35165000000000002</c:v>
                </c:pt>
                <c:pt idx="215">
                  <c:v>0.36755000000000032</c:v>
                </c:pt>
                <c:pt idx="216">
                  <c:v>0.38425000000000031</c:v>
                </c:pt>
                <c:pt idx="217">
                  <c:v>0.38320000000000032</c:v>
                </c:pt>
                <c:pt idx="218">
                  <c:v>0.36885000000000134</c:v>
                </c:pt>
                <c:pt idx="219">
                  <c:v>0.35985000000000128</c:v>
                </c:pt>
                <c:pt idx="220">
                  <c:v>0.36200000000000032</c:v>
                </c:pt>
                <c:pt idx="221">
                  <c:v>0.36095000000000038</c:v>
                </c:pt>
                <c:pt idx="222">
                  <c:v>0.35330000000000117</c:v>
                </c:pt>
                <c:pt idx="223">
                  <c:v>0.36395000000000038</c:v>
                </c:pt>
                <c:pt idx="224">
                  <c:v>0.38165000000000032</c:v>
                </c:pt>
                <c:pt idx="225">
                  <c:v>0.38040000000000151</c:v>
                </c:pt>
                <c:pt idx="226">
                  <c:v>0.37865000000000032</c:v>
                </c:pt>
                <c:pt idx="227">
                  <c:v>0.35060000000000008</c:v>
                </c:pt>
                <c:pt idx="228">
                  <c:v>0.34855000000000008</c:v>
                </c:pt>
                <c:pt idx="229">
                  <c:v>0.36320000000000002</c:v>
                </c:pt>
                <c:pt idx="230">
                  <c:v>0.38670000000000032</c:v>
                </c:pt>
                <c:pt idx="231">
                  <c:v>0.33235000000000187</c:v>
                </c:pt>
                <c:pt idx="232">
                  <c:v>0.37000000000000038</c:v>
                </c:pt>
                <c:pt idx="233">
                  <c:v>0.38005000000000116</c:v>
                </c:pt>
                <c:pt idx="234">
                  <c:v>0.34835000000000038</c:v>
                </c:pt>
                <c:pt idx="235">
                  <c:v>0.36145000000000038</c:v>
                </c:pt>
                <c:pt idx="236">
                  <c:v>0.35910000000000031</c:v>
                </c:pt>
                <c:pt idx="237">
                  <c:v>0.38530000000000175</c:v>
                </c:pt>
                <c:pt idx="238">
                  <c:v>0.39355000000000134</c:v>
                </c:pt>
                <c:pt idx="239">
                  <c:v>0.37825000000000031</c:v>
                </c:pt>
                <c:pt idx="240">
                  <c:v>0.40135000000000032</c:v>
                </c:pt>
                <c:pt idx="241">
                  <c:v>0.37680000000000158</c:v>
                </c:pt>
                <c:pt idx="242">
                  <c:v>0.39275000000000032</c:v>
                </c:pt>
                <c:pt idx="243">
                  <c:v>0.39040000000000152</c:v>
                </c:pt>
                <c:pt idx="244">
                  <c:v>0.40430000000000038</c:v>
                </c:pt>
                <c:pt idx="245">
                  <c:v>0.39985000000000204</c:v>
                </c:pt>
                <c:pt idx="246">
                  <c:v>0.40115000000000001</c:v>
                </c:pt>
                <c:pt idx="247">
                  <c:v>0.38620000000000032</c:v>
                </c:pt>
                <c:pt idx="248">
                  <c:v>0.39715000000000122</c:v>
                </c:pt>
                <c:pt idx="249">
                  <c:v>0.42550000000000032</c:v>
                </c:pt>
                <c:pt idx="250">
                  <c:v>0.43790000000000134</c:v>
                </c:pt>
                <c:pt idx="251">
                  <c:v>0.43275000000000008</c:v>
                </c:pt>
                <c:pt idx="252">
                  <c:v>0.42955000000000032</c:v>
                </c:pt>
                <c:pt idx="253">
                  <c:v>0.41820000000000002</c:v>
                </c:pt>
                <c:pt idx="254">
                  <c:v>0.39915000000000134</c:v>
                </c:pt>
                <c:pt idx="255">
                  <c:v>0.39445000000000152</c:v>
                </c:pt>
                <c:pt idx="256">
                  <c:v>0.39560000000000139</c:v>
                </c:pt>
                <c:pt idx="257">
                  <c:v>0.37530000000000147</c:v>
                </c:pt>
                <c:pt idx="258">
                  <c:v>0.37005000000000032</c:v>
                </c:pt>
                <c:pt idx="259">
                  <c:v>0.39625000000000032</c:v>
                </c:pt>
                <c:pt idx="260">
                  <c:v>0.38570000000000032</c:v>
                </c:pt>
                <c:pt idx="261">
                  <c:v>0.40015000000000001</c:v>
                </c:pt>
                <c:pt idx="262">
                  <c:v>0.39165000000000122</c:v>
                </c:pt>
                <c:pt idx="263">
                  <c:v>0.37850000000000122</c:v>
                </c:pt>
                <c:pt idx="264">
                  <c:v>0.35373684210526318</c:v>
                </c:pt>
                <c:pt idx="265">
                  <c:v>0.36468421052631578</c:v>
                </c:pt>
                <c:pt idx="266">
                  <c:v>0.31273684210526331</c:v>
                </c:pt>
                <c:pt idx="267">
                  <c:v>0.33594736842105288</c:v>
                </c:pt>
                <c:pt idx="268">
                  <c:v>0.31000000000000116</c:v>
                </c:pt>
                <c:pt idx="269">
                  <c:v>0.3326842105263158</c:v>
                </c:pt>
                <c:pt idx="270">
                  <c:v>0.33926315789473682</c:v>
                </c:pt>
                <c:pt idx="271">
                  <c:v>0.31800000000000134</c:v>
                </c:pt>
                <c:pt idx="272">
                  <c:v>0.28984210526315918</c:v>
                </c:pt>
                <c:pt idx="273">
                  <c:v>0.30142105263157903</c:v>
                </c:pt>
                <c:pt idx="274">
                  <c:v>0.27436842105263376</c:v>
                </c:pt>
                <c:pt idx="275">
                  <c:v>0.29415789473684345</c:v>
                </c:pt>
                <c:pt idx="276">
                  <c:v>0.28847368421052638</c:v>
                </c:pt>
                <c:pt idx="277">
                  <c:v>0.26778947368421208</c:v>
                </c:pt>
                <c:pt idx="278">
                  <c:v>0.26600000000000001</c:v>
                </c:pt>
                <c:pt idx="279">
                  <c:v>0.25863157894736849</c:v>
                </c:pt>
                <c:pt idx="280">
                  <c:v>0.24984210526315789</c:v>
                </c:pt>
                <c:pt idx="281">
                  <c:v>0.21805263157894741</c:v>
                </c:pt>
                <c:pt idx="282">
                  <c:v>0.2001578947368422</c:v>
                </c:pt>
                <c:pt idx="283">
                  <c:v>0.20473684210526424</c:v>
                </c:pt>
                <c:pt idx="284">
                  <c:v>0.20268421052631591</c:v>
                </c:pt>
                <c:pt idx="285">
                  <c:v>0.25963157894736844</c:v>
                </c:pt>
                <c:pt idx="286">
                  <c:v>0.25089473684210528</c:v>
                </c:pt>
                <c:pt idx="287">
                  <c:v>0.25900000000000001</c:v>
                </c:pt>
              </c:numCache>
            </c:numRef>
          </c:val>
        </c:ser>
        <c:dLbls>
          <c:showLegendKey val="0"/>
          <c:showVal val="0"/>
          <c:showCatName val="0"/>
          <c:showSerName val="0"/>
          <c:showPercent val="0"/>
          <c:showBubbleSize val="0"/>
        </c:dLbls>
        <c:axId val="39563648"/>
        <c:axId val="39565184"/>
      </c:areaChart>
      <c:barChart>
        <c:barDir val="col"/>
        <c:grouping val="clustered"/>
        <c:varyColors val="0"/>
        <c:ser>
          <c:idx val="1"/>
          <c:order val="1"/>
          <c:tx>
            <c:v>Rain</c:v>
          </c:tx>
          <c:spPr>
            <a:solidFill>
              <a:srgbClr val="C00000"/>
            </a:solidFill>
            <a:ln>
              <a:solidFill>
                <a:srgbClr val="C00000"/>
              </a:solidFill>
            </a:ln>
          </c:spPr>
          <c:invertIfNegative val="0"/>
          <c:cat>
            <c:numRef>
              <c:f>'Rainy Days'!$A$3460:$A$3747</c:f>
              <c:numCache>
                <c:formatCode>m/d/yyyy\ h:mm</c:formatCode>
                <c:ptCount val="288"/>
                <c:pt idx="0">
                  <c:v>41133.999999959953</c:v>
                </c:pt>
                <c:pt idx="1">
                  <c:v>41134.003472182172</c:v>
                </c:pt>
                <c:pt idx="2">
                  <c:v>41134.006944404391</c:v>
                </c:pt>
                <c:pt idx="3">
                  <c:v>41134.01041662661</c:v>
                </c:pt>
                <c:pt idx="4">
                  <c:v>41134.013888848996</c:v>
                </c:pt>
                <c:pt idx="5">
                  <c:v>41134.017361071034</c:v>
                </c:pt>
                <c:pt idx="6">
                  <c:v>41134.020833293267</c:v>
                </c:pt>
                <c:pt idx="7">
                  <c:v>41134.024305515268</c:v>
                </c:pt>
                <c:pt idx="8">
                  <c:v>41134.027777737574</c:v>
                </c:pt>
                <c:pt idx="9">
                  <c:v>41134.031249959931</c:v>
                </c:pt>
                <c:pt idx="10">
                  <c:v>41134.034722182136</c:v>
                </c:pt>
                <c:pt idx="11">
                  <c:v>41134.038194404362</c:v>
                </c:pt>
                <c:pt idx="12">
                  <c:v>41134.041666626581</c:v>
                </c:pt>
                <c:pt idx="13">
                  <c:v>41134.04513884896</c:v>
                </c:pt>
                <c:pt idx="14">
                  <c:v>41134.048611071019</c:v>
                </c:pt>
                <c:pt idx="15">
                  <c:v>41134.052083293238</c:v>
                </c:pt>
                <c:pt idx="16">
                  <c:v>41134.055555515457</c:v>
                </c:pt>
                <c:pt idx="17">
                  <c:v>41134.059027737676</c:v>
                </c:pt>
                <c:pt idx="18">
                  <c:v>41134.062499959895</c:v>
                </c:pt>
                <c:pt idx="19">
                  <c:v>41134.065972182114</c:v>
                </c:pt>
                <c:pt idx="20">
                  <c:v>41134.069444404326</c:v>
                </c:pt>
                <c:pt idx="21">
                  <c:v>41134.072916626603</c:v>
                </c:pt>
                <c:pt idx="22">
                  <c:v>41134.076388848793</c:v>
                </c:pt>
                <c:pt idx="23">
                  <c:v>41134.07986107099</c:v>
                </c:pt>
                <c:pt idx="24">
                  <c:v>41134.083333293209</c:v>
                </c:pt>
                <c:pt idx="25">
                  <c:v>41134.086805515428</c:v>
                </c:pt>
                <c:pt idx="26">
                  <c:v>41134.090277737625</c:v>
                </c:pt>
                <c:pt idx="27">
                  <c:v>41134.093749959684</c:v>
                </c:pt>
                <c:pt idx="28">
                  <c:v>41134.097222182085</c:v>
                </c:pt>
                <c:pt idx="29">
                  <c:v>41134.100694404311</c:v>
                </c:pt>
                <c:pt idx="30">
                  <c:v>41134.104166626523</c:v>
                </c:pt>
                <c:pt idx="31">
                  <c:v>41134.107638848742</c:v>
                </c:pt>
                <c:pt idx="32">
                  <c:v>41134.111111070961</c:v>
                </c:pt>
                <c:pt idx="33">
                  <c:v>41134.114583293202</c:v>
                </c:pt>
                <c:pt idx="34">
                  <c:v>41134.118055515384</c:v>
                </c:pt>
                <c:pt idx="35">
                  <c:v>41134.121527737574</c:v>
                </c:pt>
                <c:pt idx="36">
                  <c:v>41134.124999959837</c:v>
                </c:pt>
                <c:pt idx="37">
                  <c:v>41134.128472182056</c:v>
                </c:pt>
                <c:pt idx="38">
                  <c:v>41134.131944404275</c:v>
                </c:pt>
                <c:pt idx="39">
                  <c:v>41134.135416626494</c:v>
                </c:pt>
                <c:pt idx="40">
                  <c:v>41134.138888848713</c:v>
                </c:pt>
                <c:pt idx="41">
                  <c:v>41134.142361070932</c:v>
                </c:pt>
                <c:pt idx="42">
                  <c:v>41134.145833293202</c:v>
                </c:pt>
                <c:pt idx="43">
                  <c:v>41134.149305515137</c:v>
                </c:pt>
                <c:pt idx="44">
                  <c:v>41134.152777737589</c:v>
                </c:pt>
                <c:pt idx="45">
                  <c:v>41134.156249959968</c:v>
                </c:pt>
                <c:pt idx="46">
                  <c:v>41134.159722182027</c:v>
                </c:pt>
                <c:pt idx="47">
                  <c:v>41134.163194404224</c:v>
                </c:pt>
                <c:pt idx="48">
                  <c:v>41134.166666626465</c:v>
                </c:pt>
                <c:pt idx="49">
                  <c:v>41134.170138848691</c:v>
                </c:pt>
                <c:pt idx="50">
                  <c:v>41134.173611070903</c:v>
                </c:pt>
                <c:pt idx="51">
                  <c:v>41134.177083293122</c:v>
                </c:pt>
                <c:pt idx="52">
                  <c:v>41134.180555515326</c:v>
                </c:pt>
                <c:pt idx="53">
                  <c:v>41134.18402773756</c:v>
                </c:pt>
                <c:pt idx="54">
                  <c:v>41134.187499959779</c:v>
                </c:pt>
                <c:pt idx="55">
                  <c:v>41134.190972181976</c:v>
                </c:pt>
                <c:pt idx="56">
                  <c:v>41134.194444404195</c:v>
                </c:pt>
                <c:pt idx="57">
                  <c:v>41134.197916626435</c:v>
                </c:pt>
                <c:pt idx="58">
                  <c:v>41134.201388848654</c:v>
                </c:pt>
                <c:pt idx="59">
                  <c:v>41134.204861070873</c:v>
                </c:pt>
                <c:pt idx="60">
                  <c:v>41134.208333293092</c:v>
                </c:pt>
                <c:pt idx="61">
                  <c:v>41134.2118055151</c:v>
                </c:pt>
                <c:pt idx="62">
                  <c:v>41134.21527773753</c:v>
                </c:pt>
                <c:pt idx="63">
                  <c:v>41134.218749959735</c:v>
                </c:pt>
                <c:pt idx="64">
                  <c:v>41134.222222181954</c:v>
                </c:pt>
                <c:pt idx="65">
                  <c:v>41134.225694404187</c:v>
                </c:pt>
                <c:pt idx="66">
                  <c:v>41134.229166626174</c:v>
                </c:pt>
                <c:pt idx="67">
                  <c:v>41134.232638848633</c:v>
                </c:pt>
                <c:pt idx="68">
                  <c:v>41134.236111070844</c:v>
                </c:pt>
                <c:pt idx="69">
                  <c:v>41134.239583293056</c:v>
                </c:pt>
                <c:pt idx="70">
                  <c:v>41134.243055515079</c:v>
                </c:pt>
                <c:pt idx="71">
                  <c:v>41134.246527737501</c:v>
                </c:pt>
                <c:pt idx="72">
                  <c:v>41134.24999995972</c:v>
                </c:pt>
                <c:pt idx="73">
                  <c:v>41134.253472181925</c:v>
                </c:pt>
                <c:pt idx="74">
                  <c:v>41134.256944404202</c:v>
                </c:pt>
                <c:pt idx="75">
                  <c:v>41134.260416626377</c:v>
                </c:pt>
                <c:pt idx="76">
                  <c:v>41134.263888848596</c:v>
                </c:pt>
                <c:pt idx="77">
                  <c:v>41134.267361070604</c:v>
                </c:pt>
                <c:pt idx="78">
                  <c:v>41134.270833293042</c:v>
                </c:pt>
                <c:pt idx="79">
                  <c:v>41134.274305515064</c:v>
                </c:pt>
                <c:pt idx="80">
                  <c:v>41134.277777737268</c:v>
                </c:pt>
                <c:pt idx="81">
                  <c:v>41134.281249959684</c:v>
                </c:pt>
                <c:pt idx="82">
                  <c:v>41134.284722181874</c:v>
                </c:pt>
                <c:pt idx="83">
                  <c:v>41134.288194404202</c:v>
                </c:pt>
                <c:pt idx="84">
                  <c:v>41134.291666626174</c:v>
                </c:pt>
                <c:pt idx="85">
                  <c:v>41134.295138848567</c:v>
                </c:pt>
                <c:pt idx="86">
                  <c:v>41134.298611070786</c:v>
                </c:pt>
                <c:pt idx="87">
                  <c:v>41134.302083293012</c:v>
                </c:pt>
                <c:pt idx="88">
                  <c:v>41134.305555515224</c:v>
                </c:pt>
                <c:pt idx="89">
                  <c:v>41134.309027737436</c:v>
                </c:pt>
                <c:pt idx="90">
                  <c:v>41134.312499959662</c:v>
                </c:pt>
                <c:pt idx="91">
                  <c:v>41134.315972181881</c:v>
                </c:pt>
                <c:pt idx="92">
                  <c:v>41134.319444404202</c:v>
                </c:pt>
                <c:pt idx="93">
                  <c:v>41134.322916626319</c:v>
                </c:pt>
                <c:pt idx="94">
                  <c:v>41134.326388848611</c:v>
                </c:pt>
                <c:pt idx="95">
                  <c:v>41134.329861070757</c:v>
                </c:pt>
                <c:pt idx="96">
                  <c:v>41134.333333293012</c:v>
                </c:pt>
                <c:pt idx="97">
                  <c:v>41134.336805515195</c:v>
                </c:pt>
                <c:pt idx="98">
                  <c:v>41134.340277737443</c:v>
                </c:pt>
                <c:pt idx="99">
                  <c:v>41134.343749959626</c:v>
                </c:pt>
                <c:pt idx="100">
                  <c:v>41134.347222181852</c:v>
                </c:pt>
                <c:pt idx="101">
                  <c:v>41134.350694404304</c:v>
                </c:pt>
                <c:pt idx="102">
                  <c:v>41134.35416662629</c:v>
                </c:pt>
                <c:pt idx="103">
                  <c:v>41134.357638848756</c:v>
                </c:pt>
                <c:pt idx="104">
                  <c:v>41134.361111070728</c:v>
                </c:pt>
                <c:pt idx="105">
                  <c:v>41134.364583293012</c:v>
                </c:pt>
                <c:pt idx="106">
                  <c:v>41134.368055515166</c:v>
                </c:pt>
                <c:pt idx="107">
                  <c:v>41134.371527737385</c:v>
                </c:pt>
                <c:pt idx="108">
                  <c:v>41134.374999959611</c:v>
                </c:pt>
                <c:pt idx="109">
                  <c:v>41134.378472181823</c:v>
                </c:pt>
                <c:pt idx="110">
                  <c:v>41134.381944404042</c:v>
                </c:pt>
                <c:pt idx="111">
                  <c:v>41134.385416626261</c:v>
                </c:pt>
                <c:pt idx="112">
                  <c:v>41134.388888848734</c:v>
                </c:pt>
                <c:pt idx="113">
                  <c:v>41134.392361070684</c:v>
                </c:pt>
                <c:pt idx="114">
                  <c:v>41134.395833293012</c:v>
                </c:pt>
                <c:pt idx="115">
                  <c:v>41134.399305514984</c:v>
                </c:pt>
                <c:pt idx="116">
                  <c:v>41134.402777737356</c:v>
                </c:pt>
                <c:pt idx="117">
                  <c:v>41134.406249959611</c:v>
                </c:pt>
                <c:pt idx="118">
                  <c:v>41134.409722181605</c:v>
                </c:pt>
                <c:pt idx="119">
                  <c:v>41134.413194404013</c:v>
                </c:pt>
                <c:pt idx="120">
                  <c:v>41134.416666626232</c:v>
                </c:pt>
                <c:pt idx="121">
                  <c:v>41134.420138848611</c:v>
                </c:pt>
                <c:pt idx="122">
                  <c:v>41134.42361107067</c:v>
                </c:pt>
                <c:pt idx="123">
                  <c:v>41134.427083292889</c:v>
                </c:pt>
                <c:pt idx="124">
                  <c:v>41134.430555515108</c:v>
                </c:pt>
                <c:pt idx="125">
                  <c:v>41134.434027737327</c:v>
                </c:pt>
                <c:pt idx="126">
                  <c:v>41134.437499959546</c:v>
                </c:pt>
                <c:pt idx="127">
                  <c:v>41134.440972181765</c:v>
                </c:pt>
                <c:pt idx="128">
                  <c:v>41134.444444403991</c:v>
                </c:pt>
                <c:pt idx="129">
                  <c:v>41134.447916626203</c:v>
                </c:pt>
                <c:pt idx="130">
                  <c:v>41134.451388848443</c:v>
                </c:pt>
                <c:pt idx="131">
                  <c:v>41134.454861070641</c:v>
                </c:pt>
                <c:pt idx="132">
                  <c:v>41134.458333293165</c:v>
                </c:pt>
                <c:pt idx="133">
                  <c:v>41134.461805514984</c:v>
                </c:pt>
                <c:pt idx="134">
                  <c:v>41134.465277737276</c:v>
                </c:pt>
                <c:pt idx="135">
                  <c:v>41134.468749959517</c:v>
                </c:pt>
                <c:pt idx="136">
                  <c:v>41134.472222181736</c:v>
                </c:pt>
                <c:pt idx="137">
                  <c:v>41134.475694403962</c:v>
                </c:pt>
                <c:pt idx="138">
                  <c:v>41134.479166626181</c:v>
                </c:pt>
                <c:pt idx="139">
                  <c:v>41134.482638848654</c:v>
                </c:pt>
                <c:pt idx="140">
                  <c:v>41134.486111070612</c:v>
                </c:pt>
                <c:pt idx="141">
                  <c:v>41134.489583293012</c:v>
                </c:pt>
                <c:pt idx="142">
                  <c:v>41134.493055514984</c:v>
                </c:pt>
                <c:pt idx="143">
                  <c:v>41134.496527737254</c:v>
                </c:pt>
                <c:pt idx="144">
                  <c:v>41134.499999959487</c:v>
                </c:pt>
                <c:pt idx="145">
                  <c:v>41134.503472181575</c:v>
                </c:pt>
                <c:pt idx="146">
                  <c:v>41134.506944403933</c:v>
                </c:pt>
                <c:pt idx="147">
                  <c:v>41134.510416626203</c:v>
                </c:pt>
                <c:pt idx="148">
                  <c:v>41134.513888848363</c:v>
                </c:pt>
                <c:pt idx="149">
                  <c:v>41134.517361070582</c:v>
                </c:pt>
                <c:pt idx="150">
                  <c:v>41134.520833292976</c:v>
                </c:pt>
                <c:pt idx="151">
                  <c:v>41134.524305514984</c:v>
                </c:pt>
                <c:pt idx="152">
                  <c:v>41134.527777737174</c:v>
                </c:pt>
                <c:pt idx="153">
                  <c:v>41134.531249959458</c:v>
                </c:pt>
                <c:pt idx="154">
                  <c:v>41134.534722181575</c:v>
                </c:pt>
                <c:pt idx="155">
                  <c:v>41134.538194403896</c:v>
                </c:pt>
                <c:pt idx="156">
                  <c:v>41134.541666626115</c:v>
                </c:pt>
                <c:pt idx="157">
                  <c:v>41134.545138848342</c:v>
                </c:pt>
                <c:pt idx="158">
                  <c:v>41134.548611070612</c:v>
                </c:pt>
                <c:pt idx="159">
                  <c:v>41134.55208329294</c:v>
                </c:pt>
                <c:pt idx="160">
                  <c:v>41134.555555514991</c:v>
                </c:pt>
                <c:pt idx="161">
                  <c:v>41134.559027737196</c:v>
                </c:pt>
                <c:pt idx="162">
                  <c:v>41134.562499959429</c:v>
                </c:pt>
                <c:pt idx="163">
                  <c:v>41134.565972181575</c:v>
                </c:pt>
                <c:pt idx="164">
                  <c:v>41134.569444403824</c:v>
                </c:pt>
                <c:pt idx="165">
                  <c:v>41134.572916626203</c:v>
                </c:pt>
                <c:pt idx="166">
                  <c:v>41134.576388848312</c:v>
                </c:pt>
                <c:pt idx="167">
                  <c:v>41134.579861070531</c:v>
                </c:pt>
                <c:pt idx="168">
                  <c:v>41134.583333292743</c:v>
                </c:pt>
                <c:pt idx="169">
                  <c:v>41134.586805514962</c:v>
                </c:pt>
                <c:pt idx="170">
                  <c:v>41134.590277737181</c:v>
                </c:pt>
                <c:pt idx="171">
                  <c:v>41134.593749959189</c:v>
                </c:pt>
                <c:pt idx="172">
                  <c:v>41134.597222181575</c:v>
                </c:pt>
                <c:pt idx="173">
                  <c:v>41134.600694403838</c:v>
                </c:pt>
                <c:pt idx="174">
                  <c:v>41134.604166626057</c:v>
                </c:pt>
                <c:pt idx="175">
                  <c:v>41134.607638848283</c:v>
                </c:pt>
                <c:pt idx="176">
                  <c:v>41134.611111070495</c:v>
                </c:pt>
                <c:pt idx="177">
                  <c:v>41134.614583292743</c:v>
                </c:pt>
                <c:pt idx="178">
                  <c:v>41134.618055514933</c:v>
                </c:pt>
                <c:pt idx="179">
                  <c:v>41134.621527736992</c:v>
                </c:pt>
                <c:pt idx="180">
                  <c:v>41134.624999959371</c:v>
                </c:pt>
                <c:pt idx="181">
                  <c:v>41134.628472181575</c:v>
                </c:pt>
                <c:pt idx="182">
                  <c:v>41134.631944403649</c:v>
                </c:pt>
                <c:pt idx="183">
                  <c:v>41134.635416626028</c:v>
                </c:pt>
                <c:pt idx="184">
                  <c:v>41134.638888848247</c:v>
                </c:pt>
                <c:pt idx="185">
                  <c:v>41134.642361070466</c:v>
                </c:pt>
                <c:pt idx="186">
                  <c:v>41134.645833292692</c:v>
                </c:pt>
                <c:pt idx="187">
                  <c:v>41134.649305514904</c:v>
                </c:pt>
                <c:pt idx="188">
                  <c:v>41134.652777737123</c:v>
                </c:pt>
                <c:pt idx="189">
                  <c:v>41134.656249959342</c:v>
                </c:pt>
                <c:pt idx="190">
                  <c:v>41134.659722181554</c:v>
                </c:pt>
                <c:pt idx="191">
                  <c:v>41134.663194403613</c:v>
                </c:pt>
                <c:pt idx="192">
                  <c:v>41134.666666625984</c:v>
                </c:pt>
                <c:pt idx="193">
                  <c:v>41134.670138848218</c:v>
                </c:pt>
                <c:pt idx="194">
                  <c:v>41134.673611070437</c:v>
                </c:pt>
                <c:pt idx="195">
                  <c:v>41134.677083292656</c:v>
                </c:pt>
                <c:pt idx="196">
                  <c:v>41134.680555514882</c:v>
                </c:pt>
                <c:pt idx="197">
                  <c:v>41134.684027737094</c:v>
                </c:pt>
                <c:pt idx="198">
                  <c:v>41134.687499959306</c:v>
                </c:pt>
                <c:pt idx="199">
                  <c:v>41134.690972181525</c:v>
                </c:pt>
                <c:pt idx="200">
                  <c:v>41134.694444403576</c:v>
                </c:pt>
                <c:pt idx="201">
                  <c:v>41134.69791662597</c:v>
                </c:pt>
                <c:pt idx="202">
                  <c:v>41134.701388848189</c:v>
                </c:pt>
                <c:pt idx="203">
                  <c:v>41134.704861070408</c:v>
                </c:pt>
                <c:pt idx="204">
                  <c:v>41134.708333292641</c:v>
                </c:pt>
                <c:pt idx="205">
                  <c:v>41134.711805514824</c:v>
                </c:pt>
                <c:pt idx="206">
                  <c:v>41134.715277737065</c:v>
                </c:pt>
                <c:pt idx="207">
                  <c:v>41134.718749959284</c:v>
                </c:pt>
                <c:pt idx="208">
                  <c:v>41134.722222181474</c:v>
                </c:pt>
                <c:pt idx="209">
                  <c:v>41134.725694403576</c:v>
                </c:pt>
                <c:pt idx="210">
                  <c:v>41134.729166625657</c:v>
                </c:pt>
                <c:pt idx="211">
                  <c:v>41134.732638848203</c:v>
                </c:pt>
                <c:pt idx="212">
                  <c:v>41134.736111070379</c:v>
                </c:pt>
                <c:pt idx="213">
                  <c:v>41134.739583292598</c:v>
                </c:pt>
                <c:pt idx="214">
                  <c:v>41134.743055514657</c:v>
                </c:pt>
                <c:pt idx="215">
                  <c:v>41134.746527737036</c:v>
                </c:pt>
                <c:pt idx="216">
                  <c:v>41134.749999959255</c:v>
                </c:pt>
                <c:pt idx="217">
                  <c:v>41134.753472181474</c:v>
                </c:pt>
                <c:pt idx="218">
                  <c:v>41134.756944403685</c:v>
                </c:pt>
                <c:pt idx="219">
                  <c:v>41134.760416625904</c:v>
                </c:pt>
                <c:pt idx="220">
                  <c:v>41134.763888848131</c:v>
                </c:pt>
                <c:pt idx="221">
                  <c:v>41134.767361070175</c:v>
                </c:pt>
                <c:pt idx="222">
                  <c:v>41134.770833292612</c:v>
                </c:pt>
                <c:pt idx="223">
                  <c:v>41134.77430551462</c:v>
                </c:pt>
                <c:pt idx="224">
                  <c:v>41134.777777736985</c:v>
                </c:pt>
                <c:pt idx="225">
                  <c:v>41134.781249959226</c:v>
                </c:pt>
                <c:pt idx="226">
                  <c:v>41134.784722181277</c:v>
                </c:pt>
                <c:pt idx="227">
                  <c:v>41134.788194403664</c:v>
                </c:pt>
                <c:pt idx="228">
                  <c:v>41134.791666625577</c:v>
                </c:pt>
                <c:pt idx="229">
                  <c:v>41134.795138848101</c:v>
                </c:pt>
                <c:pt idx="230">
                  <c:v>41134.79861107032</c:v>
                </c:pt>
                <c:pt idx="231">
                  <c:v>41134.802083292612</c:v>
                </c:pt>
                <c:pt idx="232">
                  <c:v>41134.805555514758</c:v>
                </c:pt>
                <c:pt idx="233">
                  <c:v>41134.809027736992</c:v>
                </c:pt>
                <c:pt idx="234">
                  <c:v>41134.812499959211</c:v>
                </c:pt>
                <c:pt idx="235">
                  <c:v>41134.815972181415</c:v>
                </c:pt>
                <c:pt idx="236">
                  <c:v>41134.819444403634</c:v>
                </c:pt>
                <c:pt idx="237">
                  <c:v>41134.822916625853</c:v>
                </c:pt>
                <c:pt idx="238">
                  <c:v>41134.826388848203</c:v>
                </c:pt>
                <c:pt idx="239">
                  <c:v>41134.829861070284</c:v>
                </c:pt>
                <c:pt idx="240">
                  <c:v>41134.833333292612</c:v>
                </c:pt>
                <c:pt idx="241">
                  <c:v>41134.836805514729</c:v>
                </c:pt>
                <c:pt idx="242">
                  <c:v>41134.840277737043</c:v>
                </c:pt>
                <c:pt idx="243">
                  <c:v>41134.843749959167</c:v>
                </c:pt>
                <c:pt idx="244">
                  <c:v>41134.847222181386</c:v>
                </c:pt>
                <c:pt idx="245">
                  <c:v>41134.850694403613</c:v>
                </c:pt>
                <c:pt idx="246">
                  <c:v>41134.854166625832</c:v>
                </c:pt>
                <c:pt idx="247">
                  <c:v>41134.857638848298</c:v>
                </c:pt>
                <c:pt idx="248">
                  <c:v>41134.861111070255</c:v>
                </c:pt>
                <c:pt idx="249">
                  <c:v>41134.864583292612</c:v>
                </c:pt>
                <c:pt idx="250">
                  <c:v>41134.8680555147</c:v>
                </c:pt>
                <c:pt idx="251">
                  <c:v>41134.871527736919</c:v>
                </c:pt>
                <c:pt idx="252">
                  <c:v>41134.874999959211</c:v>
                </c:pt>
                <c:pt idx="253">
                  <c:v>41134.878472181357</c:v>
                </c:pt>
                <c:pt idx="254">
                  <c:v>41134.881944403583</c:v>
                </c:pt>
                <c:pt idx="255">
                  <c:v>41134.885416625795</c:v>
                </c:pt>
                <c:pt idx="256">
                  <c:v>41134.888888848276</c:v>
                </c:pt>
                <c:pt idx="257">
                  <c:v>41134.892361070226</c:v>
                </c:pt>
                <c:pt idx="258">
                  <c:v>41134.895833292612</c:v>
                </c:pt>
                <c:pt idx="259">
                  <c:v>41134.899305514584</c:v>
                </c:pt>
                <c:pt idx="260">
                  <c:v>41134.90277773689</c:v>
                </c:pt>
                <c:pt idx="261">
                  <c:v>41134.906249959211</c:v>
                </c:pt>
                <c:pt idx="262">
                  <c:v>41134.909722181175</c:v>
                </c:pt>
                <c:pt idx="263">
                  <c:v>41134.913194403547</c:v>
                </c:pt>
                <c:pt idx="264">
                  <c:v>41134.916666625766</c:v>
                </c:pt>
                <c:pt idx="265">
                  <c:v>41134.920138847992</c:v>
                </c:pt>
                <c:pt idx="266">
                  <c:v>41134.923611070204</c:v>
                </c:pt>
                <c:pt idx="267">
                  <c:v>41134.927083292423</c:v>
                </c:pt>
                <c:pt idx="268">
                  <c:v>41134.930555514635</c:v>
                </c:pt>
                <c:pt idx="269">
                  <c:v>41134.934027736861</c:v>
                </c:pt>
                <c:pt idx="270">
                  <c:v>41134.93749995908</c:v>
                </c:pt>
                <c:pt idx="271">
                  <c:v>41134.940972181284</c:v>
                </c:pt>
                <c:pt idx="272">
                  <c:v>41134.944444403518</c:v>
                </c:pt>
                <c:pt idx="273">
                  <c:v>41134.947916625737</c:v>
                </c:pt>
                <c:pt idx="274">
                  <c:v>41134.951388847963</c:v>
                </c:pt>
                <c:pt idx="275">
                  <c:v>41134.954861070211</c:v>
                </c:pt>
                <c:pt idx="276">
                  <c:v>41134.958333292685</c:v>
                </c:pt>
                <c:pt idx="277">
                  <c:v>41134.961805514584</c:v>
                </c:pt>
                <c:pt idx="278">
                  <c:v>41134.965277736832</c:v>
                </c:pt>
                <c:pt idx="279">
                  <c:v>41134.968749959051</c:v>
                </c:pt>
                <c:pt idx="280">
                  <c:v>41134.97222218127</c:v>
                </c:pt>
                <c:pt idx="281">
                  <c:v>41134.975694403489</c:v>
                </c:pt>
                <c:pt idx="282">
                  <c:v>41134.979166625584</c:v>
                </c:pt>
                <c:pt idx="283">
                  <c:v>41134.982638848211</c:v>
                </c:pt>
                <c:pt idx="284">
                  <c:v>41134.986111070211</c:v>
                </c:pt>
                <c:pt idx="285">
                  <c:v>41134.989583292525</c:v>
                </c:pt>
                <c:pt idx="286">
                  <c:v>41134.993055514584</c:v>
                </c:pt>
                <c:pt idx="287">
                  <c:v>41134.996527736803</c:v>
                </c:pt>
              </c:numCache>
            </c:numRef>
          </c:cat>
          <c:val>
            <c:numRef>
              <c:f>'Rainy Days'!$C$2596:$C$2883</c:f>
              <c:numCache>
                <c:formatCode>General</c:formatCode>
                <c:ptCount val="28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4.0000000000000022E-2</c:v>
                </c:pt>
                <c:pt idx="26">
                  <c:v>0</c:v>
                </c:pt>
                <c:pt idx="27">
                  <c:v>0</c:v>
                </c:pt>
                <c:pt idx="28">
                  <c:v>0</c:v>
                </c:pt>
                <c:pt idx="29">
                  <c:v>0</c:v>
                </c:pt>
                <c:pt idx="30">
                  <c:v>8.0000000000000043E-2</c:v>
                </c:pt>
                <c:pt idx="31">
                  <c:v>0</c:v>
                </c:pt>
                <c:pt idx="32">
                  <c:v>0</c:v>
                </c:pt>
                <c:pt idx="33">
                  <c:v>4.0000000000000022E-2</c:v>
                </c:pt>
                <c:pt idx="34">
                  <c:v>0</c:v>
                </c:pt>
                <c:pt idx="35">
                  <c:v>0</c:v>
                </c:pt>
                <c:pt idx="36">
                  <c:v>0</c:v>
                </c:pt>
                <c:pt idx="37">
                  <c:v>0</c:v>
                </c:pt>
                <c:pt idx="38">
                  <c:v>4.0000000000000022E-2</c:v>
                </c:pt>
                <c:pt idx="39">
                  <c:v>0</c:v>
                </c:pt>
                <c:pt idx="40">
                  <c:v>0</c:v>
                </c:pt>
                <c:pt idx="41">
                  <c:v>0</c:v>
                </c:pt>
                <c:pt idx="42">
                  <c:v>4.0000000000000022E-2</c:v>
                </c:pt>
                <c:pt idx="43">
                  <c:v>0</c:v>
                </c:pt>
                <c:pt idx="44">
                  <c:v>0</c:v>
                </c:pt>
                <c:pt idx="45">
                  <c:v>0</c:v>
                </c:pt>
                <c:pt idx="46">
                  <c:v>4.0000000000000022E-2</c:v>
                </c:pt>
                <c:pt idx="47">
                  <c:v>0</c:v>
                </c:pt>
                <c:pt idx="48">
                  <c:v>0</c:v>
                </c:pt>
                <c:pt idx="49">
                  <c:v>0</c:v>
                </c:pt>
                <c:pt idx="50">
                  <c:v>0</c:v>
                </c:pt>
                <c:pt idx="51">
                  <c:v>0</c:v>
                </c:pt>
                <c:pt idx="52">
                  <c:v>0</c:v>
                </c:pt>
                <c:pt idx="53">
                  <c:v>4.0000000000000022E-2</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numCache>
            </c:numRef>
          </c:val>
        </c:ser>
        <c:dLbls>
          <c:showLegendKey val="0"/>
          <c:showVal val="0"/>
          <c:showCatName val="0"/>
          <c:showSerName val="0"/>
          <c:showPercent val="0"/>
          <c:showBubbleSize val="0"/>
        </c:dLbls>
        <c:gapWidth val="150"/>
        <c:axId val="39569280"/>
        <c:axId val="39567360"/>
      </c:barChart>
      <c:catAx>
        <c:axId val="39563648"/>
        <c:scaling>
          <c:orientation val="minMax"/>
        </c:scaling>
        <c:delete val="0"/>
        <c:axPos val="b"/>
        <c:numFmt formatCode="[$-409]h:mm\ AM/PM;@" sourceLinked="0"/>
        <c:majorTickMark val="out"/>
        <c:minorTickMark val="none"/>
        <c:tickLblPos val="nextTo"/>
        <c:txPr>
          <a:bodyPr/>
          <a:lstStyle/>
          <a:p>
            <a:pPr>
              <a:defRPr sz="900"/>
            </a:pPr>
            <a:endParaRPr lang="en-US"/>
          </a:p>
        </c:txPr>
        <c:crossAx val="39565184"/>
        <c:crosses val="autoZero"/>
        <c:auto val="0"/>
        <c:lblAlgn val="ctr"/>
        <c:lblOffset val="100"/>
        <c:tickLblSkip val="36"/>
        <c:tickMarkSkip val="36"/>
        <c:noMultiLvlLbl val="0"/>
      </c:catAx>
      <c:valAx>
        <c:axId val="39565184"/>
        <c:scaling>
          <c:orientation val="minMax"/>
          <c:max val="5"/>
          <c:min val="0"/>
        </c:scaling>
        <c:delete val="0"/>
        <c:axPos val="l"/>
        <c:majorGridlines/>
        <c:title>
          <c:tx>
            <c:rich>
              <a:bodyPr/>
              <a:lstStyle/>
              <a:p>
                <a:pPr>
                  <a:defRPr/>
                </a:pPr>
                <a:r>
                  <a:rPr lang="en-US"/>
                  <a:t>Flow (MGD)</a:t>
                </a:r>
              </a:p>
            </c:rich>
          </c:tx>
          <c:layout/>
          <c:overlay val="0"/>
        </c:title>
        <c:numFmt formatCode="General" sourceLinked="0"/>
        <c:majorTickMark val="none"/>
        <c:minorTickMark val="none"/>
        <c:tickLblPos val="nextTo"/>
        <c:txPr>
          <a:bodyPr/>
          <a:lstStyle/>
          <a:p>
            <a:pPr>
              <a:defRPr sz="1000"/>
            </a:pPr>
            <a:endParaRPr lang="en-US"/>
          </a:p>
        </c:txPr>
        <c:crossAx val="39563648"/>
        <c:crosses val="autoZero"/>
        <c:crossBetween val="between"/>
        <c:majorUnit val="1"/>
      </c:valAx>
      <c:valAx>
        <c:axId val="39567360"/>
        <c:scaling>
          <c:orientation val="maxMin"/>
          <c:max val="0.5"/>
          <c:min val="0"/>
        </c:scaling>
        <c:delete val="0"/>
        <c:axPos val="r"/>
        <c:title>
          <c:tx>
            <c:rich>
              <a:bodyPr rot="-5400000" vert="horz"/>
              <a:lstStyle/>
              <a:p>
                <a:pPr>
                  <a:defRPr/>
                </a:pPr>
                <a:r>
                  <a:rPr lang="en-US"/>
                  <a:t>Rain (in)</a:t>
                </a:r>
              </a:p>
            </c:rich>
          </c:tx>
          <c:layout/>
          <c:overlay val="0"/>
        </c:title>
        <c:numFmt formatCode="General" sourceLinked="1"/>
        <c:majorTickMark val="out"/>
        <c:minorTickMark val="none"/>
        <c:tickLblPos val="nextTo"/>
        <c:crossAx val="39569280"/>
        <c:crosses val="max"/>
        <c:crossBetween val="between"/>
        <c:majorUnit val="0.1"/>
      </c:valAx>
      <c:dateAx>
        <c:axId val="39569280"/>
        <c:scaling>
          <c:orientation val="minMax"/>
        </c:scaling>
        <c:delete val="1"/>
        <c:axPos val="t"/>
        <c:numFmt formatCode="m/d/yyyy\ h:mm" sourceLinked="1"/>
        <c:majorTickMark val="out"/>
        <c:minorTickMark val="none"/>
        <c:tickLblPos val="none"/>
        <c:crossAx val="39567360"/>
        <c:crosses val="autoZero"/>
        <c:auto val="1"/>
        <c:lblOffset val="100"/>
        <c:baseTimeUnit val="days"/>
      </c:dateAx>
    </c:plotArea>
    <c:legend>
      <c:legendPos val="t"/>
      <c:layout/>
      <c:overlay val="0"/>
      <c:spPr>
        <a:ln>
          <a:solidFill>
            <a:sysClr val="windowText" lastClr="000000">
              <a:lumMod val="50000"/>
              <a:lumOff val="50000"/>
            </a:sysClr>
          </a:solidFill>
        </a:ln>
      </c:spPr>
    </c:legend>
    <c:plotVisOnly val="1"/>
    <c:dispBlanksAs val="gap"/>
    <c:showDLblsOverMax val="0"/>
  </c:chart>
  <c:spPr>
    <a:ln>
      <a:solidFill>
        <a:schemeClr val="accent1"/>
      </a:solidFill>
    </a:ln>
  </c:sp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US" sz="1100"/>
              <a:t>8/10/2012</a:t>
            </a:r>
          </a:p>
        </c:rich>
      </c:tx>
      <c:layout/>
      <c:overlay val="0"/>
    </c:title>
    <c:autoTitleDeleted val="0"/>
    <c:plotArea>
      <c:layout/>
      <c:areaChart>
        <c:grouping val="standard"/>
        <c:varyColors val="0"/>
        <c:ser>
          <c:idx val="0"/>
          <c:order val="0"/>
          <c:tx>
            <c:v>Rain Flow</c:v>
          </c:tx>
          <c:cat>
            <c:numRef>
              <c:f>'Rainy Days'!$A$4900:$A$6051</c:f>
              <c:numCache>
                <c:formatCode>m/d/yyyy\ h:mm</c:formatCode>
                <c:ptCount val="1152"/>
                <c:pt idx="0">
                  <c:v>41138.999999955275</c:v>
                </c:pt>
                <c:pt idx="1">
                  <c:v>41139.003472177516</c:v>
                </c:pt>
                <c:pt idx="2">
                  <c:v>41139.006944399742</c:v>
                </c:pt>
                <c:pt idx="3">
                  <c:v>41139.010416621953</c:v>
                </c:pt>
                <c:pt idx="4">
                  <c:v>41139.013888844202</c:v>
                </c:pt>
                <c:pt idx="5">
                  <c:v>41139.017361066384</c:v>
                </c:pt>
                <c:pt idx="6">
                  <c:v>41139.02083328861</c:v>
                </c:pt>
                <c:pt idx="7">
                  <c:v>41139.024305510633</c:v>
                </c:pt>
                <c:pt idx="8">
                  <c:v>41139.027777732976</c:v>
                </c:pt>
                <c:pt idx="9">
                  <c:v>41139.031249955224</c:v>
                </c:pt>
                <c:pt idx="10">
                  <c:v>41139.034722177486</c:v>
                </c:pt>
                <c:pt idx="11">
                  <c:v>41139.038194399713</c:v>
                </c:pt>
                <c:pt idx="12">
                  <c:v>41139.041666621924</c:v>
                </c:pt>
                <c:pt idx="13">
                  <c:v>41139.045138844143</c:v>
                </c:pt>
                <c:pt idx="14">
                  <c:v>41139.048611066362</c:v>
                </c:pt>
                <c:pt idx="15">
                  <c:v>41139.052083288603</c:v>
                </c:pt>
                <c:pt idx="16">
                  <c:v>41139.0555555108</c:v>
                </c:pt>
                <c:pt idx="17">
                  <c:v>41139.059027733005</c:v>
                </c:pt>
                <c:pt idx="18">
                  <c:v>41139.062499955224</c:v>
                </c:pt>
                <c:pt idx="19">
                  <c:v>41139.065972177457</c:v>
                </c:pt>
                <c:pt idx="20">
                  <c:v>41139.069444399676</c:v>
                </c:pt>
                <c:pt idx="21">
                  <c:v>41139.072916621895</c:v>
                </c:pt>
                <c:pt idx="22">
                  <c:v>41139.076388844143</c:v>
                </c:pt>
                <c:pt idx="23">
                  <c:v>41139.079861066326</c:v>
                </c:pt>
                <c:pt idx="24">
                  <c:v>41139.083333288603</c:v>
                </c:pt>
                <c:pt idx="25">
                  <c:v>41139.086805510771</c:v>
                </c:pt>
                <c:pt idx="26">
                  <c:v>41139.09027773299</c:v>
                </c:pt>
                <c:pt idx="27">
                  <c:v>41139.093749955035</c:v>
                </c:pt>
                <c:pt idx="28">
                  <c:v>41139.097222177428</c:v>
                </c:pt>
                <c:pt idx="29">
                  <c:v>41139.100694399647</c:v>
                </c:pt>
                <c:pt idx="30">
                  <c:v>41139.104166621684</c:v>
                </c:pt>
                <c:pt idx="31">
                  <c:v>41139.107638844092</c:v>
                </c:pt>
                <c:pt idx="32">
                  <c:v>41139.111111066304</c:v>
                </c:pt>
                <c:pt idx="33">
                  <c:v>41139.114583288603</c:v>
                </c:pt>
                <c:pt idx="34">
                  <c:v>41139.118055510735</c:v>
                </c:pt>
                <c:pt idx="35">
                  <c:v>41139.121527732954</c:v>
                </c:pt>
                <c:pt idx="36">
                  <c:v>41139.12499995518</c:v>
                </c:pt>
                <c:pt idx="37">
                  <c:v>41139.128472177385</c:v>
                </c:pt>
                <c:pt idx="38">
                  <c:v>41139.131944399604</c:v>
                </c:pt>
                <c:pt idx="39">
                  <c:v>41139.135416621648</c:v>
                </c:pt>
                <c:pt idx="40">
                  <c:v>41139.138888844063</c:v>
                </c:pt>
                <c:pt idx="41">
                  <c:v>41139.142361066275</c:v>
                </c:pt>
                <c:pt idx="42">
                  <c:v>41139.145833288603</c:v>
                </c:pt>
                <c:pt idx="43">
                  <c:v>41139.149305510575</c:v>
                </c:pt>
                <c:pt idx="44">
                  <c:v>41139.152777732932</c:v>
                </c:pt>
                <c:pt idx="45">
                  <c:v>41139.156249955202</c:v>
                </c:pt>
                <c:pt idx="46">
                  <c:v>41139.15972217737</c:v>
                </c:pt>
                <c:pt idx="47">
                  <c:v>41139.163194399589</c:v>
                </c:pt>
                <c:pt idx="48">
                  <c:v>41139.166666621597</c:v>
                </c:pt>
                <c:pt idx="49">
                  <c:v>41139.170138844042</c:v>
                </c:pt>
                <c:pt idx="50">
                  <c:v>41139.173611066224</c:v>
                </c:pt>
                <c:pt idx="51">
                  <c:v>41139.177083288465</c:v>
                </c:pt>
                <c:pt idx="52">
                  <c:v>41139.180555510684</c:v>
                </c:pt>
                <c:pt idx="53">
                  <c:v>41139.184027732903</c:v>
                </c:pt>
                <c:pt idx="54">
                  <c:v>41139.187499955122</c:v>
                </c:pt>
                <c:pt idx="55">
                  <c:v>41139.190972177334</c:v>
                </c:pt>
                <c:pt idx="56">
                  <c:v>41139.19444439956</c:v>
                </c:pt>
                <c:pt idx="57">
                  <c:v>41139.197916621575</c:v>
                </c:pt>
                <c:pt idx="58">
                  <c:v>41139.201388843976</c:v>
                </c:pt>
                <c:pt idx="59">
                  <c:v>41139.204861066195</c:v>
                </c:pt>
                <c:pt idx="60">
                  <c:v>41139.208333288443</c:v>
                </c:pt>
                <c:pt idx="61">
                  <c:v>41139.211805510575</c:v>
                </c:pt>
                <c:pt idx="62">
                  <c:v>41139.215277732881</c:v>
                </c:pt>
                <c:pt idx="63">
                  <c:v>41139.218749955086</c:v>
                </c:pt>
                <c:pt idx="64">
                  <c:v>41139.222222177305</c:v>
                </c:pt>
                <c:pt idx="65">
                  <c:v>41139.225694399531</c:v>
                </c:pt>
                <c:pt idx="66">
                  <c:v>41139.22916662143</c:v>
                </c:pt>
                <c:pt idx="67">
                  <c:v>41139.232638843969</c:v>
                </c:pt>
                <c:pt idx="68">
                  <c:v>41139.236111066188</c:v>
                </c:pt>
                <c:pt idx="69">
                  <c:v>41139.239583288407</c:v>
                </c:pt>
                <c:pt idx="70">
                  <c:v>41139.243055510575</c:v>
                </c:pt>
                <c:pt idx="71">
                  <c:v>41139.246527732845</c:v>
                </c:pt>
                <c:pt idx="72">
                  <c:v>41139.249999955064</c:v>
                </c:pt>
                <c:pt idx="73">
                  <c:v>41139.253472177275</c:v>
                </c:pt>
                <c:pt idx="74">
                  <c:v>41139.256944399611</c:v>
                </c:pt>
                <c:pt idx="75">
                  <c:v>41139.260416621575</c:v>
                </c:pt>
                <c:pt idx="76">
                  <c:v>41139.263888843925</c:v>
                </c:pt>
                <c:pt idx="77">
                  <c:v>41139.267361065977</c:v>
                </c:pt>
                <c:pt idx="78">
                  <c:v>41139.270833288392</c:v>
                </c:pt>
                <c:pt idx="79">
                  <c:v>41139.274305510575</c:v>
                </c:pt>
                <c:pt idx="80">
                  <c:v>41139.277777732634</c:v>
                </c:pt>
                <c:pt idx="81">
                  <c:v>41139.281249955035</c:v>
                </c:pt>
                <c:pt idx="82">
                  <c:v>41139.284722177254</c:v>
                </c:pt>
                <c:pt idx="83">
                  <c:v>41139.288194399611</c:v>
                </c:pt>
                <c:pt idx="84">
                  <c:v>41139.291666621371</c:v>
                </c:pt>
                <c:pt idx="85">
                  <c:v>41139.295138843874</c:v>
                </c:pt>
                <c:pt idx="86">
                  <c:v>41139.29861106613</c:v>
                </c:pt>
                <c:pt idx="87">
                  <c:v>41139.302083288349</c:v>
                </c:pt>
                <c:pt idx="88">
                  <c:v>41139.305555510568</c:v>
                </c:pt>
                <c:pt idx="89">
                  <c:v>41139.309027732786</c:v>
                </c:pt>
                <c:pt idx="90">
                  <c:v>41139.312499955013</c:v>
                </c:pt>
                <c:pt idx="91">
                  <c:v>41139.315972177232</c:v>
                </c:pt>
                <c:pt idx="92">
                  <c:v>41139.319444399443</c:v>
                </c:pt>
                <c:pt idx="93">
                  <c:v>41139.322916621655</c:v>
                </c:pt>
                <c:pt idx="94">
                  <c:v>41139.326388843881</c:v>
                </c:pt>
                <c:pt idx="95">
                  <c:v>41139.3298610661</c:v>
                </c:pt>
                <c:pt idx="96">
                  <c:v>41139.333333288319</c:v>
                </c:pt>
                <c:pt idx="97">
                  <c:v>41139.336805510538</c:v>
                </c:pt>
                <c:pt idx="98">
                  <c:v>41139.340277732917</c:v>
                </c:pt>
                <c:pt idx="99">
                  <c:v>41139.343749954991</c:v>
                </c:pt>
                <c:pt idx="100">
                  <c:v>41139.347222177203</c:v>
                </c:pt>
                <c:pt idx="101">
                  <c:v>41139.350694399676</c:v>
                </c:pt>
                <c:pt idx="102">
                  <c:v>41139.354166621626</c:v>
                </c:pt>
                <c:pt idx="103">
                  <c:v>41139.357638844056</c:v>
                </c:pt>
                <c:pt idx="104">
                  <c:v>41139.361111066071</c:v>
                </c:pt>
                <c:pt idx="105">
                  <c:v>41139.36458328829</c:v>
                </c:pt>
                <c:pt idx="106">
                  <c:v>41139.368055510509</c:v>
                </c:pt>
                <c:pt idx="107">
                  <c:v>41139.371527732728</c:v>
                </c:pt>
                <c:pt idx="108">
                  <c:v>41139.374999955013</c:v>
                </c:pt>
                <c:pt idx="109">
                  <c:v>41139.378472177203</c:v>
                </c:pt>
                <c:pt idx="110">
                  <c:v>41139.381944399393</c:v>
                </c:pt>
                <c:pt idx="111">
                  <c:v>41139.385416621604</c:v>
                </c:pt>
                <c:pt idx="112">
                  <c:v>41139.388888844005</c:v>
                </c:pt>
                <c:pt idx="113">
                  <c:v>41139.392361066035</c:v>
                </c:pt>
                <c:pt idx="114">
                  <c:v>41139.395833288261</c:v>
                </c:pt>
                <c:pt idx="115">
                  <c:v>41139.399305510313</c:v>
                </c:pt>
                <c:pt idx="116">
                  <c:v>41139.402777732685</c:v>
                </c:pt>
                <c:pt idx="117">
                  <c:v>41139.406249955013</c:v>
                </c:pt>
                <c:pt idx="118">
                  <c:v>41139.409722177137</c:v>
                </c:pt>
                <c:pt idx="119">
                  <c:v>41139.413194399363</c:v>
                </c:pt>
                <c:pt idx="120">
                  <c:v>41139.416666621582</c:v>
                </c:pt>
                <c:pt idx="121">
                  <c:v>41139.420138843794</c:v>
                </c:pt>
                <c:pt idx="122">
                  <c:v>41139.423611066006</c:v>
                </c:pt>
                <c:pt idx="123">
                  <c:v>41139.427083288225</c:v>
                </c:pt>
                <c:pt idx="124">
                  <c:v>41139.430555510451</c:v>
                </c:pt>
                <c:pt idx="125">
                  <c:v>41139.43402773267</c:v>
                </c:pt>
                <c:pt idx="126">
                  <c:v>41139.437499954889</c:v>
                </c:pt>
                <c:pt idx="127">
                  <c:v>41139.440972177203</c:v>
                </c:pt>
                <c:pt idx="128">
                  <c:v>41139.444444399342</c:v>
                </c:pt>
                <c:pt idx="129">
                  <c:v>41139.447916621546</c:v>
                </c:pt>
                <c:pt idx="130">
                  <c:v>41139.451388843765</c:v>
                </c:pt>
                <c:pt idx="131">
                  <c:v>41139.454861065991</c:v>
                </c:pt>
                <c:pt idx="132">
                  <c:v>41139.458333288421</c:v>
                </c:pt>
                <c:pt idx="133">
                  <c:v>41139.461805510218</c:v>
                </c:pt>
                <c:pt idx="134">
                  <c:v>41139.465277732634</c:v>
                </c:pt>
                <c:pt idx="135">
                  <c:v>41139.46874995486</c:v>
                </c:pt>
                <c:pt idx="136">
                  <c:v>41139.472222177093</c:v>
                </c:pt>
                <c:pt idx="137">
                  <c:v>41139.475694399298</c:v>
                </c:pt>
                <c:pt idx="138">
                  <c:v>41139.479166621357</c:v>
                </c:pt>
                <c:pt idx="139">
                  <c:v>41139.482638843743</c:v>
                </c:pt>
                <c:pt idx="140">
                  <c:v>41139.486111065962</c:v>
                </c:pt>
                <c:pt idx="141">
                  <c:v>41139.489583288203</c:v>
                </c:pt>
                <c:pt idx="142">
                  <c:v>41139.493055510182</c:v>
                </c:pt>
                <c:pt idx="143">
                  <c:v>41139.496527732605</c:v>
                </c:pt>
                <c:pt idx="144">
                  <c:v>41139.499999954831</c:v>
                </c:pt>
                <c:pt idx="145">
                  <c:v>41139.50347217705</c:v>
                </c:pt>
                <c:pt idx="146">
                  <c:v>41139.506944399269</c:v>
                </c:pt>
                <c:pt idx="147">
                  <c:v>41139.510416621488</c:v>
                </c:pt>
                <c:pt idx="148">
                  <c:v>41139.513888843707</c:v>
                </c:pt>
                <c:pt idx="149">
                  <c:v>41139.517361065926</c:v>
                </c:pt>
                <c:pt idx="150">
                  <c:v>41139.520833288203</c:v>
                </c:pt>
                <c:pt idx="151">
                  <c:v>41139.524305510175</c:v>
                </c:pt>
                <c:pt idx="152">
                  <c:v>41139.527777732575</c:v>
                </c:pt>
                <c:pt idx="153">
                  <c:v>41139.531249954802</c:v>
                </c:pt>
                <c:pt idx="154">
                  <c:v>41139.534722177021</c:v>
                </c:pt>
                <c:pt idx="155">
                  <c:v>41139.53819439924</c:v>
                </c:pt>
                <c:pt idx="156">
                  <c:v>41139.541666621277</c:v>
                </c:pt>
                <c:pt idx="157">
                  <c:v>41139.545138843678</c:v>
                </c:pt>
                <c:pt idx="158">
                  <c:v>41139.548611065897</c:v>
                </c:pt>
                <c:pt idx="159">
                  <c:v>41139.552083288203</c:v>
                </c:pt>
                <c:pt idx="160">
                  <c:v>41139.555555510335</c:v>
                </c:pt>
                <c:pt idx="161">
                  <c:v>41139.559027732561</c:v>
                </c:pt>
                <c:pt idx="162">
                  <c:v>41139.562499954773</c:v>
                </c:pt>
                <c:pt idx="163">
                  <c:v>41139.565972176992</c:v>
                </c:pt>
                <c:pt idx="164">
                  <c:v>41139.569444399196</c:v>
                </c:pt>
                <c:pt idx="165">
                  <c:v>41139.57291662143</c:v>
                </c:pt>
                <c:pt idx="166">
                  <c:v>41139.576388843634</c:v>
                </c:pt>
                <c:pt idx="167">
                  <c:v>41139.579861065824</c:v>
                </c:pt>
                <c:pt idx="168">
                  <c:v>41139.583333288203</c:v>
                </c:pt>
                <c:pt idx="169">
                  <c:v>41139.586805510306</c:v>
                </c:pt>
                <c:pt idx="170">
                  <c:v>41139.590277732532</c:v>
                </c:pt>
                <c:pt idx="171">
                  <c:v>41139.593749954576</c:v>
                </c:pt>
                <c:pt idx="172">
                  <c:v>41139.597222176963</c:v>
                </c:pt>
                <c:pt idx="173">
                  <c:v>41139.600694399203</c:v>
                </c:pt>
                <c:pt idx="174">
                  <c:v>41139.60416662119</c:v>
                </c:pt>
                <c:pt idx="175">
                  <c:v>41139.607638843605</c:v>
                </c:pt>
                <c:pt idx="176">
                  <c:v>41139.611111065824</c:v>
                </c:pt>
                <c:pt idx="177">
                  <c:v>41139.614583288203</c:v>
                </c:pt>
                <c:pt idx="178">
                  <c:v>41139.618055510276</c:v>
                </c:pt>
                <c:pt idx="179">
                  <c:v>41139.621527732474</c:v>
                </c:pt>
                <c:pt idx="180">
                  <c:v>41139.624999954714</c:v>
                </c:pt>
                <c:pt idx="181">
                  <c:v>41139.628472176933</c:v>
                </c:pt>
                <c:pt idx="182">
                  <c:v>41139.631944399152</c:v>
                </c:pt>
                <c:pt idx="183">
                  <c:v>41139.635416621175</c:v>
                </c:pt>
                <c:pt idx="184">
                  <c:v>41139.63888884359</c:v>
                </c:pt>
                <c:pt idx="185">
                  <c:v>41139.642361065649</c:v>
                </c:pt>
                <c:pt idx="186">
                  <c:v>41139.645833288043</c:v>
                </c:pt>
                <c:pt idx="187">
                  <c:v>41139.649305510175</c:v>
                </c:pt>
                <c:pt idx="188">
                  <c:v>41139.652777732466</c:v>
                </c:pt>
                <c:pt idx="189">
                  <c:v>41139.656249954693</c:v>
                </c:pt>
                <c:pt idx="190">
                  <c:v>41139.659722176912</c:v>
                </c:pt>
                <c:pt idx="191">
                  <c:v>41139.663194399123</c:v>
                </c:pt>
                <c:pt idx="192">
                  <c:v>41139.666666621175</c:v>
                </c:pt>
                <c:pt idx="193">
                  <c:v>41139.670138843561</c:v>
                </c:pt>
                <c:pt idx="194">
                  <c:v>41139.673611065613</c:v>
                </c:pt>
                <c:pt idx="195">
                  <c:v>41139.677083287985</c:v>
                </c:pt>
                <c:pt idx="196">
                  <c:v>41139.680555510204</c:v>
                </c:pt>
                <c:pt idx="197">
                  <c:v>41139.684027732437</c:v>
                </c:pt>
                <c:pt idx="198">
                  <c:v>41139.687499954656</c:v>
                </c:pt>
                <c:pt idx="199">
                  <c:v>41139.690972176882</c:v>
                </c:pt>
                <c:pt idx="200">
                  <c:v>41139.694444399094</c:v>
                </c:pt>
                <c:pt idx="201">
                  <c:v>41139.697916621175</c:v>
                </c:pt>
                <c:pt idx="202">
                  <c:v>41139.701388843525</c:v>
                </c:pt>
                <c:pt idx="203">
                  <c:v>41139.704861065584</c:v>
                </c:pt>
                <c:pt idx="204">
                  <c:v>41139.708333287992</c:v>
                </c:pt>
                <c:pt idx="205">
                  <c:v>41139.711805510175</c:v>
                </c:pt>
                <c:pt idx="206">
                  <c:v>41139.715277732408</c:v>
                </c:pt>
                <c:pt idx="207">
                  <c:v>41139.718749954627</c:v>
                </c:pt>
                <c:pt idx="208">
                  <c:v>41139.722222176846</c:v>
                </c:pt>
                <c:pt idx="209">
                  <c:v>41139.725694399065</c:v>
                </c:pt>
                <c:pt idx="210">
                  <c:v>41139.729166620979</c:v>
                </c:pt>
                <c:pt idx="211">
                  <c:v>41139.732638843503</c:v>
                </c:pt>
                <c:pt idx="212">
                  <c:v>41139.736111065584</c:v>
                </c:pt>
                <c:pt idx="213">
                  <c:v>41139.739583287934</c:v>
                </c:pt>
                <c:pt idx="214">
                  <c:v>41139.743055510124</c:v>
                </c:pt>
                <c:pt idx="215">
                  <c:v>41139.746527732379</c:v>
                </c:pt>
                <c:pt idx="216">
                  <c:v>41139.749999954598</c:v>
                </c:pt>
                <c:pt idx="217">
                  <c:v>41139.753472176817</c:v>
                </c:pt>
                <c:pt idx="218">
                  <c:v>41139.756944399043</c:v>
                </c:pt>
                <c:pt idx="219">
                  <c:v>41139.760416621175</c:v>
                </c:pt>
                <c:pt idx="220">
                  <c:v>41139.763888843474</c:v>
                </c:pt>
                <c:pt idx="221">
                  <c:v>41139.767361065402</c:v>
                </c:pt>
                <c:pt idx="222">
                  <c:v>41139.770833287912</c:v>
                </c:pt>
                <c:pt idx="223">
                  <c:v>41139.774305510124</c:v>
                </c:pt>
                <c:pt idx="224">
                  <c:v>41139.777777732175</c:v>
                </c:pt>
                <c:pt idx="225">
                  <c:v>41139.781249954569</c:v>
                </c:pt>
                <c:pt idx="226">
                  <c:v>41139.784722176788</c:v>
                </c:pt>
                <c:pt idx="227">
                  <c:v>41139.788194399043</c:v>
                </c:pt>
                <c:pt idx="228">
                  <c:v>41139.791666620957</c:v>
                </c:pt>
                <c:pt idx="229">
                  <c:v>41139.795138843278</c:v>
                </c:pt>
                <c:pt idx="230">
                  <c:v>41139.798611065584</c:v>
                </c:pt>
                <c:pt idx="231">
                  <c:v>41139.802083287883</c:v>
                </c:pt>
                <c:pt idx="232">
                  <c:v>41139.805555510102</c:v>
                </c:pt>
                <c:pt idx="233">
                  <c:v>41139.809027732321</c:v>
                </c:pt>
                <c:pt idx="234">
                  <c:v>41139.812499954613</c:v>
                </c:pt>
                <c:pt idx="235">
                  <c:v>41139.815972176941</c:v>
                </c:pt>
                <c:pt idx="236">
                  <c:v>41139.819444399043</c:v>
                </c:pt>
                <c:pt idx="237">
                  <c:v>41139.822916621197</c:v>
                </c:pt>
                <c:pt idx="238">
                  <c:v>41139.826388843416</c:v>
                </c:pt>
                <c:pt idx="239">
                  <c:v>41139.829861065584</c:v>
                </c:pt>
                <c:pt idx="240">
                  <c:v>41139.833333287861</c:v>
                </c:pt>
                <c:pt idx="241">
                  <c:v>41139.836805510073</c:v>
                </c:pt>
                <c:pt idx="242">
                  <c:v>41139.840277732292</c:v>
                </c:pt>
                <c:pt idx="243">
                  <c:v>41139.843749954511</c:v>
                </c:pt>
                <c:pt idx="244">
                  <c:v>41139.847222176897</c:v>
                </c:pt>
                <c:pt idx="245">
                  <c:v>41139.85069439924</c:v>
                </c:pt>
                <c:pt idx="246">
                  <c:v>41139.854166621168</c:v>
                </c:pt>
                <c:pt idx="247">
                  <c:v>41139.857638843554</c:v>
                </c:pt>
                <c:pt idx="248">
                  <c:v>41139.861111065584</c:v>
                </c:pt>
                <c:pt idx="249">
                  <c:v>41139.864583287832</c:v>
                </c:pt>
                <c:pt idx="250">
                  <c:v>41139.868055510044</c:v>
                </c:pt>
                <c:pt idx="251">
                  <c:v>41139.871527732255</c:v>
                </c:pt>
                <c:pt idx="252">
                  <c:v>41139.874999954613</c:v>
                </c:pt>
                <c:pt idx="253">
                  <c:v>41139.878472176861</c:v>
                </c:pt>
                <c:pt idx="254">
                  <c:v>41139.881944399043</c:v>
                </c:pt>
                <c:pt idx="255">
                  <c:v>41139.885416621139</c:v>
                </c:pt>
                <c:pt idx="256">
                  <c:v>41139.888888843518</c:v>
                </c:pt>
                <c:pt idx="257">
                  <c:v>41139.892361065577</c:v>
                </c:pt>
                <c:pt idx="258">
                  <c:v>41139.895833287796</c:v>
                </c:pt>
                <c:pt idx="259">
                  <c:v>41139.899305509985</c:v>
                </c:pt>
                <c:pt idx="260">
                  <c:v>41139.902777732234</c:v>
                </c:pt>
                <c:pt idx="261">
                  <c:v>41139.906249954613</c:v>
                </c:pt>
                <c:pt idx="262">
                  <c:v>41139.909722176671</c:v>
                </c:pt>
                <c:pt idx="263">
                  <c:v>41139.913194399043</c:v>
                </c:pt>
                <c:pt idx="264">
                  <c:v>41139.916666621109</c:v>
                </c:pt>
                <c:pt idx="265">
                  <c:v>41139.920138843328</c:v>
                </c:pt>
                <c:pt idx="266">
                  <c:v>41139.923611065526</c:v>
                </c:pt>
                <c:pt idx="267">
                  <c:v>41139.927083287606</c:v>
                </c:pt>
                <c:pt idx="268">
                  <c:v>41139.930555509993</c:v>
                </c:pt>
                <c:pt idx="269">
                  <c:v>41139.934027732204</c:v>
                </c:pt>
                <c:pt idx="270">
                  <c:v>41139.937499954423</c:v>
                </c:pt>
                <c:pt idx="271">
                  <c:v>41139.940972176642</c:v>
                </c:pt>
                <c:pt idx="272">
                  <c:v>41139.944444399043</c:v>
                </c:pt>
                <c:pt idx="273">
                  <c:v>41139.94791662108</c:v>
                </c:pt>
                <c:pt idx="274">
                  <c:v>41139.951388843285</c:v>
                </c:pt>
                <c:pt idx="275">
                  <c:v>41139.954861065518</c:v>
                </c:pt>
                <c:pt idx="276">
                  <c:v>41139.958333287927</c:v>
                </c:pt>
                <c:pt idx="277">
                  <c:v>41139.961805509956</c:v>
                </c:pt>
                <c:pt idx="278">
                  <c:v>41139.965277732183</c:v>
                </c:pt>
                <c:pt idx="279">
                  <c:v>41139.968749954394</c:v>
                </c:pt>
                <c:pt idx="280">
                  <c:v>41139.972222176613</c:v>
                </c:pt>
                <c:pt idx="281">
                  <c:v>41139.975694399043</c:v>
                </c:pt>
                <c:pt idx="282">
                  <c:v>41139.979166620986</c:v>
                </c:pt>
                <c:pt idx="283">
                  <c:v>41139.982638843292</c:v>
                </c:pt>
                <c:pt idx="284">
                  <c:v>41139.986111065489</c:v>
                </c:pt>
                <c:pt idx="285">
                  <c:v>41139.989583287708</c:v>
                </c:pt>
                <c:pt idx="286">
                  <c:v>41139.993055509927</c:v>
                </c:pt>
                <c:pt idx="287">
                  <c:v>41139.996527732146</c:v>
                </c:pt>
                <c:pt idx="288">
                  <c:v>41139.999999954365</c:v>
                </c:pt>
                <c:pt idx="289">
                  <c:v>41140.003472176591</c:v>
                </c:pt>
                <c:pt idx="290">
                  <c:v>41140.006944399021</c:v>
                </c:pt>
                <c:pt idx="291">
                  <c:v>41140.010416621022</c:v>
                </c:pt>
                <c:pt idx="292">
                  <c:v>41140.013888843234</c:v>
                </c:pt>
                <c:pt idx="293">
                  <c:v>41140.017361065424</c:v>
                </c:pt>
                <c:pt idx="294">
                  <c:v>41140.020833287679</c:v>
                </c:pt>
                <c:pt idx="295">
                  <c:v>41140.024305509884</c:v>
                </c:pt>
                <c:pt idx="296">
                  <c:v>41140.027777731957</c:v>
                </c:pt>
                <c:pt idx="297">
                  <c:v>41140.031249954336</c:v>
                </c:pt>
                <c:pt idx="298">
                  <c:v>41140.034722176562</c:v>
                </c:pt>
                <c:pt idx="299">
                  <c:v>41140.038194399</c:v>
                </c:pt>
                <c:pt idx="300">
                  <c:v>41140.041666620986</c:v>
                </c:pt>
                <c:pt idx="301">
                  <c:v>41140.045138843205</c:v>
                </c:pt>
                <c:pt idx="302">
                  <c:v>41140.048611065431</c:v>
                </c:pt>
                <c:pt idx="303">
                  <c:v>41140.05208328765</c:v>
                </c:pt>
                <c:pt idx="304">
                  <c:v>41140.055555509869</c:v>
                </c:pt>
                <c:pt idx="305">
                  <c:v>41140.059027732088</c:v>
                </c:pt>
                <c:pt idx="306">
                  <c:v>41140.062499954307</c:v>
                </c:pt>
                <c:pt idx="307">
                  <c:v>41140.065972176533</c:v>
                </c:pt>
                <c:pt idx="308">
                  <c:v>41140.069444398745</c:v>
                </c:pt>
                <c:pt idx="309">
                  <c:v>41140.072916620993</c:v>
                </c:pt>
                <c:pt idx="310">
                  <c:v>41140.076388843183</c:v>
                </c:pt>
                <c:pt idx="311">
                  <c:v>41140.079861065235</c:v>
                </c:pt>
                <c:pt idx="312">
                  <c:v>41140.083333287621</c:v>
                </c:pt>
                <c:pt idx="313">
                  <c:v>41140.08680550984</c:v>
                </c:pt>
                <c:pt idx="314">
                  <c:v>41140.090277732059</c:v>
                </c:pt>
                <c:pt idx="315">
                  <c:v>41140.093749954176</c:v>
                </c:pt>
                <c:pt idx="316">
                  <c:v>41140.097222176497</c:v>
                </c:pt>
                <c:pt idx="317">
                  <c:v>41140.100694398898</c:v>
                </c:pt>
                <c:pt idx="318">
                  <c:v>41140.104166620935</c:v>
                </c:pt>
                <c:pt idx="319">
                  <c:v>41140.107638843161</c:v>
                </c:pt>
                <c:pt idx="320">
                  <c:v>41140.111111065198</c:v>
                </c:pt>
                <c:pt idx="321">
                  <c:v>41140.114583287592</c:v>
                </c:pt>
                <c:pt idx="322">
                  <c:v>41140.118055509811</c:v>
                </c:pt>
                <c:pt idx="323">
                  <c:v>41140.121527731833</c:v>
                </c:pt>
                <c:pt idx="324">
                  <c:v>41140.124999954234</c:v>
                </c:pt>
                <c:pt idx="325">
                  <c:v>41140.128472176468</c:v>
                </c:pt>
                <c:pt idx="326">
                  <c:v>41140.131944398687</c:v>
                </c:pt>
                <c:pt idx="327">
                  <c:v>41140.135416620906</c:v>
                </c:pt>
                <c:pt idx="328">
                  <c:v>41140.138888843132</c:v>
                </c:pt>
                <c:pt idx="329">
                  <c:v>41140.142361065184</c:v>
                </c:pt>
                <c:pt idx="330">
                  <c:v>41140.145833287563</c:v>
                </c:pt>
                <c:pt idx="331">
                  <c:v>41140.149305509774</c:v>
                </c:pt>
                <c:pt idx="332">
                  <c:v>41140.152777732001</c:v>
                </c:pt>
                <c:pt idx="333">
                  <c:v>41140.156249954242</c:v>
                </c:pt>
                <c:pt idx="334">
                  <c:v>41140.159722176439</c:v>
                </c:pt>
                <c:pt idx="335">
                  <c:v>41140.163194398658</c:v>
                </c:pt>
                <c:pt idx="336">
                  <c:v>41140.166666620877</c:v>
                </c:pt>
                <c:pt idx="337">
                  <c:v>41140.170138843096</c:v>
                </c:pt>
                <c:pt idx="338">
                  <c:v>41140.173611065184</c:v>
                </c:pt>
                <c:pt idx="339">
                  <c:v>41140.177083287534</c:v>
                </c:pt>
                <c:pt idx="340">
                  <c:v>41140.180555509753</c:v>
                </c:pt>
                <c:pt idx="341">
                  <c:v>41140.184027731972</c:v>
                </c:pt>
                <c:pt idx="342">
                  <c:v>41140.187499954191</c:v>
                </c:pt>
                <c:pt idx="343">
                  <c:v>41140.19097217641</c:v>
                </c:pt>
                <c:pt idx="344">
                  <c:v>41140.194444398629</c:v>
                </c:pt>
                <c:pt idx="345">
                  <c:v>41140.197916620826</c:v>
                </c:pt>
                <c:pt idx="346">
                  <c:v>41140.201388842994</c:v>
                </c:pt>
                <c:pt idx="347">
                  <c:v>41140.204861065184</c:v>
                </c:pt>
                <c:pt idx="348">
                  <c:v>41140.208333287512</c:v>
                </c:pt>
                <c:pt idx="349">
                  <c:v>41140.211805509585</c:v>
                </c:pt>
                <c:pt idx="350">
                  <c:v>41140.215277731935</c:v>
                </c:pt>
                <c:pt idx="351">
                  <c:v>41140.218749954161</c:v>
                </c:pt>
                <c:pt idx="352">
                  <c:v>41140.22222217638</c:v>
                </c:pt>
                <c:pt idx="353">
                  <c:v>41140.225694398599</c:v>
                </c:pt>
                <c:pt idx="354">
                  <c:v>41140.229166620556</c:v>
                </c:pt>
                <c:pt idx="355">
                  <c:v>41140.232638843037</c:v>
                </c:pt>
                <c:pt idx="356">
                  <c:v>41140.236111065184</c:v>
                </c:pt>
                <c:pt idx="357">
                  <c:v>41140.239583287475</c:v>
                </c:pt>
                <c:pt idx="358">
                  <c:v>41140.243055509585</c:v>
                </c:pt>
                <c:pt idx="359">
                  <c:v>41140.246527731906</c:v>
                </c:pt>
                <c:pt idx="360">
                  <c:v>41140.249999954132</c:v>
                </c:pt>
                <c:pt idx="361">
                  <c:v>41140.253472176351</c:v>
                </c:pt>
                <c:pt idx="362">
                  <c:v>41140.256944398643</c:v>
                </c:pt>
                <c:pt idx="363">
                  <c:v>41140.260416620775</c:v>
                </c:pt>
                <c:pt idx="364">
                  <c:v>41140.263888842994</c:v>
                </c:pt>
                <c:pt idx="365">
                  <c:v>41140.267361064965</c:v>
                </c:pt>
                <c:pt idx="366">
                  <c:v>41140.270833287446</c:v>
                </c:pt>
                <c:pt idx="367">
                  <c:v>41140.274305509585</c:v>
                </c:pt>
                <c:pt idx="368">
                  <c:v>41140.277777731615</c:v>
                </c:pt>
                <c:pt idx="369">
                  <c:v>41140.281249954103</c:v>
                </c:pt>
                <c:pt idx="370">
                  <c:v>41140.284722176322</c:v>
                </c:pt>
                <c:pt idx="371">
                  <c:v>41140.288194398643</c:v>
                </c:pt>
                <c:pt idx="372">
                  <c:v>41140.291666620513</c:v>
                </c:pt>
                <c:pt idx="373">
                  <c:v>41140.295138842979</c:v>
                </c:pt>
                <c:pt idx="374">
                  <c:v>41140.298611065184</c:v>
                </c:pt>
                <c:pt idx="375">
                  <c:v>41140.302083287417</c:v>
                </c:pt>
                <c:pt idx="376">
                  <c:v>41140.305555509636</c:v>
                </c:pt>
                <c:pt idx="377">
                  <c:v>41140.309027731855</c:v>
                </c:pt>
                <c:pt idx="378">
                  <c:v>41140.312499954212</c:v>
                </c:pt>
                <c:pt idx="379">
                  <c:v>41140.315972176293</c:v>
                </c:pt>
                <c:pt idx="380">
                  <c:v>41140.319444398643</c:v>
                </c:pt>
                <c:pt idx="381">
                  <c:v>41140.322916620731</c:v>
                </c:pt>
                <c:pt idx="382">
                  <c:v>41140.326388843001</c:v>
                </c:pt>
                <c:pt idx="383">
                  <c:v>41140.329861065155</c:v>
                </c:pt>
                <c:pt idx="384">
                  <c:v>41140.333333287388</c:v>
                </c:pt>
                <c:pt idx="385">
                  <c:v>41140.336805509607</c:v>
                </c:pt>
                <c:pt idx="386">
                  <c:v>41140.340277731833</c:v>
                </c:pt>
                <c:pt idx="387">
                  <c:v>41140.343749954045</c:v>
                </c:pt>
                <c:pt idx="388">
                  <c:v>41140.347222176293</c:v>
                </c:pt>
                <c:pt idx="389">
                  <c:v>41140.350694398796</c:v>
                </c:pt>
                <c:pt idx="390">
                  <c:v>41140.354166620702</c:v>
                </c:pt>
                <c:pt idx="391">
                  <c:v>41140.357638843125</c:v>
                </c:pt>
                <c:pt idx="392">
                  <c:v>41140.361111065125</c:v>
                </c:pt>
                <c:pt idx="393">
                  <c:v>41140.364583287359</c:v>
                </c:pt>
                <c:pt idx="394">
                  <c:v>41140.368055509593</c:v>
                </c:pt>
                <c:pt idx="395">
                  <c:v>41140.371527731775</c:v>
                </c:pt>
                <c:pt idx="396">
                  <c:v>41140.374999954198</c:v>
                </c:pt>
                <c:pt idx="397">
                  <c:v>41140.378472176242</c:v>
                </c:pt>
                <c:pt idx="398">
                  <c:v>41140.381944398643</c:v>
                </c:pt>
                <c:pt idx="399">
                  <c:v>41140.385416620673</c:v>
                </c:pt>
                <c:pt idx="400">
                  <c:v>41140.388888843103</c:v>
                </c:pt>
                <c:pt idx="401">
                  <c:v>41140.392361065104</c:v>
                </c:pt>
                <c:pt idx="402">
                  <c:v>41140.39583328733</c:v>
                </c:pt>
                <c:pt idx="403">
                  <c:v>41140.399305509534</c:v>
                </c:pt>
                <c:pt idx="404">
                  <c:v>41140.402777731724</c:v>
                </c:pt>
                <c:pt idx="405">
                  <c:v>41140.406249954154</c:v>
                </c:pt>
                <c:pt idx="406">
                  <c:v>41140.409722176206</c:v>
                </c:pt>
                <c:pt idx="407">
                  <c:v>41140.413194398636</c:v>
                </c:pt>
                <c:pt idx="408">
                  <c:v>41140.416666620644</c:v>
                </c:pt>
                <c:pt idx="409">
                  <c:v>41140.420138842863</c:v>
                </c:pt>
                <c:pt idx="410">
                  <c:v>41140.423611065075</c:v>
                </c:pt>
                <c:pt idx="411">
                  <c:v>41140.427083287184</c:v>
                </c:pt>
                <c:pt idx="412">
                  <c:v>41140.430555509542</c:v>
                </c:pt>
                <c:pt idx="413">
                  <c:v>41140.434027731724</c:v>
                </c:pt>
                <c:pt idx="414">
                  <c:v>41140.437499953958</c:v>
                </c:pt>
                <c:pt idx="415">
                  <c:v>41140.440972176213</c:v>
                </c:pt>
                <c:pt idx="416">
                  <c:v>41140.444444398607</c:v>
                </c:pt>
                <c:pt idx="417">
                  <c:v>41140.447916620615</c:v>
                </c:pt>
                <c:pt idx="418">
                  <c:v>41140.451388842841</c:v>
                </c:pt>
                <c:pt idx="419">
                  <c:v>41140.454861065053</c:v>
                </c:pt>
                <c:pt idx="420">
                  <c:v>41140.458333287293</c:v>
                </c:pt>
                <c:pt idx="421">
                  <c:v>41140.461805509476</c:v>
                </c:pt>
                <c:pt idx="422">
                  <c:v>41140.465277731586</c:v>
                </c:pt>
                <c:pt idx="423">
                  <c:v>41140.468749953929</c:v>
                </c:pt>
                <c:pt idx="424">
                  <c:v>41140.472222176213</c:v>
                </c:pt>
                <c:pt idx="425">
                  <c:v>41140.47569439857</c:v>
                </c:pt>
                <c:pt idx="426">
                  <c:v>41140.479166620586</c:v>
                </c:pt>
                <c:pt idx="427">
                  <c:v>41140.482638843045</c:v>
                </c:pt>
                <c:pt idx="428">
                  <c:v>41140.486111065031</c:v>
                </c:pt>
                <c:pt idx="429">
                  <c:v>41140.489583287235</c:v>
                </c:pt>
                <c:pt idx="430">
                  <c:v>41140.493055509454</c:v>
                </c:pt>
                <c:pt idx="431">
                  <c:v>41140.496527731586</c:v>
                </c:pt>
                <c:pt idx="432">
                  <c:v>41140.4999999539</c:v>
                </c:pt>
                <c:pt idx="433">
                  <c:v>41140.503472176119</c:v>
                </c:pt>
                <c:pt idx="434">
                  <c:v>41140.506944398527</c:v>
                </c:pt>
                <c:pt idx="435">
                  <c:v>41140.510416620593</c:v>
                </c:pt>
                <c:pt idx="436">
                  <c:v>41140.513888842783</c:v>
                </c:pt>
                <c:pt idx="437">
                  <c:v>41140.517361064994</c:v>
                </c:pt>
                <c:pt idx="438">
                  <c:v>41140.520833287206</c:v>
                </c:pt>
                <c:pt idx="439">
                  <c:v>41140.524305509425</c:v>
                </c:pt>
                <c:pt idx="440">
                  <c:v>41140.527777731419</c:v>
                </c:pt>
                <c:pt idx="441">
                  <c:v>41140.53124995387</c:v>
                </c:pt>
                <c:pt idx="442">
                  <c:v>41140.534722176089</c:v>
                </c:pt>
                <c:pt idx="443">
                  <c:v>41140.53819439849</c:v>
                </c:pt>
                <c:pt idx="444">
                  <c:v>41140.541666620527</c:v>
                </c:pt>
                <c:pt idx="445">
                  <c:v>41140.545138842746</c:v>
                </c:pt>
                <c:pt idx="446">
                  <c:v>41140.548611065002</c:v>
                </c:pt>
                <c:pt idx="447">
                  <c:v>41140.552083287192</c:v>
                </c:pt>
                <c:pt idx="448">
                  <c:v>41140.555555509403</c:v>
                </c:pt>
                <c:pt idx="449">
                  <c:v>41140.559027731586</c:v>
                </c:pt>
                <c:pt idx="450">
                  <c:v>41140.562499953834</c:v>
                </c:pt>
                <c:pt idx="451">
                  <c:v>41140.56597217606</c:v>
                </c:pt>
                <c:pt idx="452">
                  <c:v>41140.569444398279</c:v>
                </c:pt>
                <c:pt idx="453">
                  <c:v>41140.572916620498</c:v>
                </c:pt>
                <c:pt idx="454">
                  <c:v>41140.576388842717</c:v>
                </c:pt>
                <c:pt idx="455">
                  <c:v>41140.579861064936</c:v>
                </c:pt>
                <c:pt idx="456">
                  <c:v>41140.583333287163</c:v>
                </c:pt>
                <c:pt idx="457">
                  <c:v>41140.586805509382</c:v>
                </c:pt>
                <c:pt idx="458">
                  <c:v>41140.590277731586</c:v>
                </c:pt>
                <c:pt idx="459">
                  <c:v>41140.593749953558</c:v>
                </c:pt>
                <c:pt idx="460">
                  <c:v>41140.597222176031</c:v>
                </c:pt>
                <c:pt idx="461">
                  <c:v>41140.60069439841</c:v>
                </c:pt>
                <c:pt idx="462">
                  <c:v>41140.604166620455</c:v>
                </c:pt>
                <c:pt idx="463">
                  <c:v>41140.607638842688</c:v>
                </c:pt>
                <c:pt idx="464">
                  <c:v>41140.611111064907</c:v>
                </c:pt>
                <c:pt idx="465">
                  <c:v>41140.614583287133</c:v>
                </c:pt>
                <c:pt idx="466">
                  <c:v>41140.618055509345</c:v>
                </c:pt>
                <c:pt idx="467">
                  <c:v>41140.621527731324</c:v>
                </c:pt>
                <c:pt idx="468">
                  <c:v>41140.624999953776</c:v>
                </c:pt>
                <c:pt idx="469">
                  <c:v>41140.628472176002</c:v>
                </c:pt>
                <c:pt idx="470">
                  <c:v>41140.631944398221</c:v>
                </c:pt>
                <c:pt idx="471">
                  <c:v>41140.635416620426</c:v>
                </c:pt>
                <c:pt idx="472">
                  <c:v>41140.638888842659</c:v>
                </c:pt>
                <c:pt idx="473">
                  <c:v>41140.642361064878</c:v>
                </c:pt>
                <c:pt idx="474">
                  <c:v>41140.645833287097</c:v>
                </c:pt>
                <c:pt idx="475">
                  <c:v>41140.649305509185</c:v>
                </c:pt>
                <c:pt idx="476">
                  <c:v>41140.652777731535</c:v>
                </c:pt>
                <c:pt idx="477">
                  <c:v>41140.656249953761</c:v>
                </c:pt>
                <c:pt idx="478">
                  <c:v>41140.659722175973</c:v>
                </c:pt>
                <c:pt idx="479">
                  <c:v>41140.663194398192</c:v>
                </c:pt>
                <c:pt idx="480">
                  <c:v>41140.666666620404</c:v>
                </c:pt>
                <c:pt idx="481">
                  <c:v>41140.67013884263</c:v>
                </c:pt>
                <c:pt idx="482">
                  <c:v>41140.673611064834</c:v>
                </c:pt>
                <c:pt idx="483">
                  <c:v>41140.677083287024</c:v>
                </c:pt>
                <c:pt idx="484">
                  <c:v>41140.680555509287</c:v>
                </c:pt>
                <c:pt idx="485">
                  <c:v>41140.684027731506</c:v>
                </c:pt>
                <c:pt idx="486">
                  <c:v>41140.687499953725</c:v>
                </c:pt>
                <c:pt idx="487">
                  <c:v>41140.690972175944</c:v>
                </c:pt>
                <c:pt idx="488">
                  <c:v>41140.694444398163</c:v>
                </c:pt>
                <c:pt idx="489">
                  <c:v>41140.697916620375</c:v>
                </c:pt>
                <c:pt idx="490">
                  <c:v>41140.701388842594</c:v>
                </c:pt>
                <c:pt idx="491">
                  <c:v>41140.70486106482</c:v>
                </c:pt>
                <c:pt idx="492">
                  <c:v>41140.708333287039</c:v>
                </c:pt>
                <c:pt idx="493">
                  <c:v>41140.711805509185</c:v>
                </c:pt>
                <c:pt idx="494">
                  <c:v>41140.715277731477</c:v>
                </c:pt>
                <c:pt idx="495">
                  <c:v>41140.718749953674</c:v>
                </c:pt>
                <c:pt idx="496">
                  <c:v>41140.722222175915</c:v>
                </c:pt>
                <c:pt idx="497">
                  <c:v>41140.725694398141</c:v>
                </c:pt>
                <c:pt idx="498">
                  <c:v>41140.729166620113</c:v>
                </c:pt>
                <c:pt idx="499">
                  <c:v>41140.732638842601</c:v>
                </c:pt>
                <c:pt idx="500">
                  <c:v>41140.736111064776</c:v>
                </c:pt>
                <c:pt idx="501">
                  <c:v>41140.739583286995</c:v>
                </c:pt>
                <c:pt idx="502">
                  <c:v>41140.743055509185</c:v>
                </c:pt>
                <c:pt idx="503">
                  <c:v>41140.746527731426</c:v>
                </c:pt>
                <c:pt idx="504">
                  <c:v>41140.749999953594</c:v>
                </c:pt>
                <c:pt idx="505">
                  <c:v>41140.753472175886</c:v>
                </c:pt>
                <c:pt idx="506">
                  <c:v>41140.756944398243</c:v>
                </c:pt>
                <c:pt idx="507">
                  <c:v>41140.760416620324</c:v>
                </c:pt>
                <c:pt idx="508">
                  <c:v>41140.763888842535</c:v>
                </c:pt>
                <c:pt idx="509">
                  <c:v>41140.767361064522</c:v>
                </c:pt>
                <c:pt idx="510">
                  <c:v>41140.770833287002</c:v>
                </c:pt>
                <c:pt idx="511">
                  <c:v>41140.774305509185</c:v>
                </c:pt>
                <c:pt idx="512">
                  <c:v>41140.777777731157</c:v>
                </c:pt>
                <c:pt idx="513">
                  <c:v>41140.781249953594</c:v>
                </c:pt>
                <c:pt idx="514">
                  <c:v>41140.784722175857</c:v>
                </c:pt>
                <c:pt idx="515">
                  <c:v>41140.788194398243</c:v>
                </c:pt>
                <c:pt idx="516">
                  <c:v>41140.791666620054</c:v>
                </c:pt>
                <c:pt idx="517">
                  <c:v>41140.795138842514</c:v>
                </c:pt>
                <c:pt idx="518">
                  <c:v>41140.798611064725</c:v>
                </c:pt>
                <c:pt idx="519">
                  <c:v>41140.802083287002</c:v>
                </c:pt>
                <c:pt idx="520">
                  <c:v>41140.805555509192</c:v>
                </c:pt>
                <c:pt idx="521">
                  <c:v>41140.809027731375</c:v>
                </c:pt>
                <c:pt idx="522">
                  <c:v>41140.812499953608</c:v>
                </c:pt>
                <c:pt idx="523">
                  <c:v>41140.815972175842</c:v>
                </c:pt>
                <c:pt idx="524">
                  <c:v>41140.819444398243</c:v>
                </c:pt>
                <c:pt idx="525">
                  <c:v>41140.822916620265</c:v>
                </c:pt>
                <c:pt idx="526">
                  <c:v>41140.826388842492</c:v>
                </c:pt>
                <c:pt idx="527">
                  <c:v>41140.829861064674</c:v>
                </c:pt>
                <c:pt idx="528">
                  <c:v>41140.833333287002</c:v>
                </c:pt>
                <c:pt idx="529">
                  <c:v>41140.836805509141</c:v>
                </c:pt>
                <c:pt idx="530">
                  <c:v>41140.84027773136</c:v>
                </c:pt>
                <c:pt idx="531">
                  <c:v>41140.843749953579</c:v>
                </c:pt>
                <c:pt idx="532">
                  <c:v>41140.847222175798</c:v>
                </c:pt>
                <c:pt idx="533">
                  <c:v>41140.850694398338</c:v>
                </c:pt>
                <c:pt idx="534">
                  <c:v>41140.854166620236</c:v>
                </c:pt>
                <c:pt idx="535">
                  <c:v>41140.857638842688</c:v>
                </c:pt>
                <c:pt idx="536">
                  <c:v>41140.861111064674</c:v>
                </c:pt>
                <c:pt idx="537">
                  <c:v>41140.864583286893</c:v>
                </c:pt>
                <c:pt idx="538">
                  <c:v>41140.868055509112</c:v>
                </c:pt>
                <c:pt idx="539">
                  <c:v>41140.871527731324</c:v>
                </c:pt>
                <c:pt idx="540">
                  <c:v>41140.874999953601</c:v>
                </c:pt>
                <c:pt idx="541">
                  <c:v>41140.878472175769</c:v>
                </c:pt>
                <c:pt idx="542">
                  <c:v>41140.881944398199</c:v>
                </c:pt>
                <c:pt idx="543">
                  <c:v>41140.885416620207</c:v>
                </c:pt>
                <c:pt idx="544">
                  <c:v>41140.888888842659</c:v>
                </c:pt>
                <c:pt idx="545">
                  <c:v>41140.892361064594</c:v>
                </c:pt>
                <c:pt idx="546">
                  <c:v>41140.895833286893</c:v>
                </c:pt>
                <c:pt idx="547">
                  <c:v>41140.899305509076</c:v>
                </c:pt>
                <c:pt idx="548">
                  <c:v>41140.902777731186</c:v>
                </c:pt>
                <c:pt idx="549">
                  <c:v>41140.906249953543</c:v>
                </c:pt>
                <c:pt idx="550">
                  <c:v>41140.909722175726</c:v>
                </c:pt>
                <c:pt idx="551">
                  <c:v>41140.913194398156</c:v>
                </c:pt>
                <c:pt idx="552">
                  <c:v>41140.916666620193</c:v>
                </c:pt>
                <c:pt idx="553">
                  <c:v>41140.920138842397</c:v>
                </c:pt>
                <c:pt idx="554">
                  <c:v>41140.923611064594</c:v>
                </c:pt>
                <c:pt idx="555">
                  <c:v>41140.927083286835</c:v>
                </c:pt>
                <c:pt idx="556">
                  <c:v>41140.930555509061</c:v>
                </c:pt>
                <c:pt idx="557">
                  <c:v>41140.934027731186</c:v>
                </c:pt>
                <c:pt idx="558">
                  <c:v>41140.937499953485</c:v>
                </c:pt>
                <c:pt idx="559">
                  <c:v>41140.940972175711</c:v>
                </c:pt>
                <c:pt idx="560">
                  <c:v>41140.944444398119</c:v>
                </c:pt>
                <c:pt idx="561">
                  <c:v>41140.947916620149</c:v>
                </c:pt>
                <c:pt idx="562">
                  <c:v>41140.951388842368</c:v>
                </c:pt>
                <c:pt idx="563">
                  <c:v>41140.954861064602</c:v>
                </c:pt>
                <c:pt idx="564">
                  <c:v>41140.958333287061</c:v>
                </c:pt>
                <c:pt idx="565">
                  <c:v>41140.961805509025</c:v>
                </c:pt>
                <c:pt idx="566">
                  <c:v>41140.965277731186</c:v>
                </c:pt>
                <c:pt idx="567">
                  <c:v>41140.968749953456</c:v>
                </c:pt>
                <c:pt idx="568">
                  <c:v>41140.972222175682</c:v>
                </c:pt>
                <c:pt idx="569">
                  <c:v>41140.975694398076</c:v>
                </c:pt>
                <c:pt idx="570">
                  <c:v>41140.97916662012</c:v>
                </c:pt>
                <c:pt idx="571">
                  <c:v>41140.982638842564</c:v>
                </c:pt>
                <c:pt idx="572">
                  <c:v>41140.986111064602</c:v>
                </c:pt>
                <c:pt idx="573">
                  <c:v>41140.989583286791</c:v>
                </c:pt>
                <c:pt idx="574">
                  <c:v>41140.993055508996</c:v>
                </c:pt>
                <c:pt idx="575">
                  <c:v>41140.996527731186</c:v>
                </c:pt>
                <c:pt idx="576">
                  <c:v>41140.999999953434</c:v>
                </c:pt>
                <c:pt idx="577">
                  <c:v>41141.003472175624</c:v>
                </c:pt>
                <c:pt idx="578">
                  <c:v>41141.006944398039</c:v>
                </c:pt>
                <c:pt idx="579">
                  <c:v>41141.010416620091</c:v>
                </c:pt>
                <c:pt idx="580">
                  <c:v>41141.01388884231</c:v>
                </c:pt>
                <c:pt idx="581">
                  <c:v>41141.017361064529</c:v>
                </c:pt>
                <c:pt idx="582">
                  <c:v>41141.020833286748</c:v>
                </c:pt>
                <c:pt idx="583">
                  <c:v>41141.024305508967</c:v>
                </c:pt>
                <c:pt idx="584">
                  <c:v>41141.027777730982</c:v>
                </c:pt>
                <c:pt idx="585">
                  <c:v>41141.031249953405</c:v>
                </c:pt>
                <c:pt idx="586">
                  <c:v>41141.034722175624</c:v>
                </c:pt>
                <c:pt idx="587">
                  <c:v>41141.038194397843</c:v>
                </c:pt>
                <c:pt idx="588">
                  <c:v>41141.041666620054</c:v>
                </c:pt>
                <c:pt idx="589">
                  <c:v>41141.045138842281</c:v>
                </c:pt>
                <c:pt idx="590">
                  <c:v>41141.048611064543</c:v>
                </c:pt>
                <c:pt idx="591">
                  <c:v>41141.052083286719</c:v>
                </c:pt>
                <c:pt idx="592">
                  <c:v>41141.055555509003</c:v>
                </c:pt>
                <c:pt idx="593">
                  <c:v>41141.059027731157</c:v>
                </c:pt>
                <c:pt idx="594">
                  <c:v>41141.062499953376</c:v>
                </c:pt>
                <c:pt idx="595">
                  <c:v>41141.065972175595</c:v>
                </c:pt>
                <c:pt idx="596">
                  <c:v>41141.069444397814</c:v>
                </c:pt>
                <c:pt idx="597">
                  <c:v>41141.072916620033</c:v>
                </c:pt>
                <c:pt idx="598">
                  <c:v>41141.076388842252</c:v>
                </c:pt>
                <c:pt idx="599">
                  <c:v>41141.079861064471</c:v>
                </c:pt>
                <c:pt idx="600">
                  <c:v>41141.08333328669</c:v>
                </c:pt>
                <c:pt idx="601">
                  <c:v>41141.086805509003</c:v>
                </c:pt>
                <c:pt idx="602">
                  <c:v>41141.090277731128</c:v>
                </c:pt>
                <c:pt idx="603">
                  <c:v>41141.093749953114</c:v>
                </c:pt>
                <c:pt idx="604">
                  <c:v>41141.097222175566</c:v>
                </c:pt>
                <c:pt idx="605">
                  <c:v>41141.100694397792</c:v>
                </c:pt>
                <c:pt idx="606">
                  <c:v>41141.104166620004</c:v>
                </c:pt>
                <c:pt idx="607">
                  <c:v>41141.107638842223</c:v>
                </c:pt>
                <c:pt idx="608">
                  <c:v>41141.111111064434</c:v>
                </c:pt>
                <c:pt idx="609">
                  <c:v>41141.11458328666</c:v>
                </c:pt>
                <c:pt idx="610">
                  <c:v>41141.118055509003</c:v>
                </c:pt>
                <c:pt idx="611">
                  <c:v>41141.121527730975</c:v>
                </c:pt>
                <c:pt idx="612">
                  <c:v>41141.124999953274</c:v>
                </c:pt>
                <c:pt idx="613">
                  <c:v>41141.128472175536</c:v>
                </c:pt>
                <c:pt idx="614">
                  <c:v>41141.131944397755</c:v>
                </c:pt>
                <c:pt idx="615">
                  <c:v>41141.135416619974</c:v>
                </c:pt>
                <c:pt idx="616">
                  <c:v>41141.138888842193</c:v>
                </c:pt>
                <c:pt idx="617">
                  <c:v>41141.142361064405</c:v>
                </c:pt>
                <c:pt idx="618">
                  <c:v>41141.145833286631</c:v>
                </c:pt>
                <c:pt idx="619">
                  <c:v>41141.14930550885</c:v>
                </c:pt>
                <c:pt idx="620">
                  <c:v>41141.152777731055</c:v>
                </c:pt>
                <c:pt idx="621">
                  <c:v>41141.156249953288</c:v>
                </c:pt>
                <c:pt idx="622">
                  <c:v>41141.159722175507</c:v>
                </c:pt>
                <c:pt idx="623">
                  <c:v>41141.163194397726</c:v>
                </c:pt>
                <c:pt idx="624">
                  <c:v>41141.166666619778</c:v>
                </c:pt>
                <c:pt idx="625">
                  <c:v>41141.170138842193</c:v>
                </c:pt>
                <c:pt idx="626">
                  <c:v>41141.173611064376</c:v>
                </c:pt>
                <c:pt idx="627">
                  <c:v>41141.177083286595</c:v>
                </c:pt>
                <c:pt idx="628">
                  <c:v>41141.180555508843</c:v>
                </c:pt>
                <c:pt idx="629">
                  <c:v>41141.184027731026</c:v>
                </c:pt>
                <c:pt idx="630">
                  <c:v>41141.187499953194</c:v>
                </c:pt>
                <c:pt idx="631">
                  <c:v>41141.190972175478</c:v>
                </c:pt>
                <c:pt idx="632">
                  <c:v>41141.194444397675</c:v>
                </c:pt>
                <c:pt idx="633">
                  <c:v>41141.197916619734</c:v>
                </c:pt>
                <c:pt idx="634">
                  <c:v>41141.201388842135</c:v>
                </c:pt>
                <c:pt idx="635">
                  <c:v>41141.204861064354</c:v>
                </c:pt>
                <c:pt idx="636">
                  <c:v>41141.208333286602</c:v>
                </c:pt>
                <c:pt idx="637">
                  <c:v>41141.211805508785</c:v>
                </c:pt>
                <c:pt idx="638">
                  <c:v>41141.215277731004</c:v>
                </c:pt>
                <c:pt idx="639">
                  <c:v>41141.218749953194</c:v>
                </c:pt>
                <c:pt idx="640">
                  <c:v>41141.222222175435</c:v>
                </c:pt>
                <c:pt idx="641">
                  <c:v>41141.225694397654</c:v>
                </c:pt>
                <c:pt idx="642">
                  <c:v>41141.229166619538</c:v>
                </c:pt>
                <c:pt idx="643">
                  <c:v>41141.232638842113</c:v>
                </c:pt>
                <c:pt idx="644">
                  <c:v>41141.236111064325</c:v>
                </c:pt>
                <c:pt idx="645">
                  <c:v>41141.239583286544</c:v>
                </c:pt>
                <c:pt idx="646">
                  <c:v>41141.243055508756</c:v>
                </c:pt>
                <c:pt idx="647">
                  <c:v>41141.246527730982</c:v>
                </c:pt>
                <c:pt idx="648">
                  <c:v>41141.249999953194</c:v>
                </c:pt>
                <c:pt idx="649">
                  <c:v>41141.25347217542</c:v>
                </c:pt>
                <c:pt idx="650">
                  <c:v>41141.256944397639</c:v>
                </c:pt>
                <c:pt idx="651">
                  <c:v>41141.260416619647</c:v>
                </c:pt>
                <c:pt idx="652">
                  <c:v>41141.263888842077</c:v>
                </c:pt>
                <c:pt idx="653">
                  <c:v>41141.267361064078</c:v>
                </c:pt>
                <c:pt idx="654">
                  <c:v>41141.270833286602</c:v>
                </c:pt>
                <c:pt idx="655">
                  <c:v>41141.274305508734</c:v>
                </c:pt>
                <c:pt idx="656">
                  <c:v>41141.277777730924</c:v>
                </c:pt>
                <c:pt idx="657">
                  <c:v>41141.281249953172</c:v>
                </c:pt>
                <c:pt idx="658">
                  <c:v>41141.284722175384</c:v>
                </c:pt>
                <c:pt idx="659">
                  <c:v>41141.28819439761</c:v>
                </c:pt>
                <c:pt idx="660">
                  <c:v>41141.291666619494</c:v>
                </c:pt>
                <c:pt idx="661">
                  <c:v>41141.295138842026</c:v>
                </c:pt>
                <c:pt idx="662">
                  <c:v>41141.298611064194</c:v>
                </c:pt>
                <c:pt idx="663">
                  <c:v>41141.302083286493</c:v>
                </c:pt>
                <c:pt idx="664">
                  <c:v>41141.305555508712</c:v>
                </c:pt>
                <c:pt idx="665">
                  <c:v>41141.309027730931</c:v>
                </c:pt>
                <c:pt idx="666">
                  <c:v>41141.312499953143</c:v>
                </c:pt>
                <c:pt idx="667">
                  <c:v>41141.315972175362</c:v>
                </c:pt>
                <c:pt idx="668">
                  <c:v>41141.319444397603</c:v>
                </c:pt>
                <c:pt idx="669">
                  <c:v>41141.3229166198</c:v>
                </c:pt>
                <c:pt idx="670">
                  <c:v>41141.326388842019</c:v>
                </c:pt>
                <c:pt idx="671">
                  <c:v>41141.329861064194</c:v>
                </c:pt>
                <c:pt idx="672">
                  <c:v>41141.333333286493</c:v>
                </c:pt>
                <c:pt idx="673">
                  <c:v>41141.336805508683</c:v>
                </c:pt>
                <c:pt idx="674">
                  <c:v>41141.340277731011</c:v>
                </c:pt>
                <c:pt idx="675">
                  <c:v>41141.343749953114</c:v>
                </c:pt>
                <c:pt idx="676">
                  <c:v>41141.347222175333</c:v>
                </c:pt>
                <c:pt idx="677">
                  <c:v>41141.350694397785</c:v>
                </c:pt>
                <c:pt idx="678">
                  <c:v>41141.354166619771</c:v>
                </c:pt>
                <c:pt idx="679">
                  <c:v>41141.357638842223</c:v>
                </c:pt>
                <c:pt idx="680">
                  <c:v>41141.361111064194</c:v>
                </c:pt>
                <c:pt idx="681">
                  <c:v>41141.364583286442</c:v>
                </c:pt>
                <c:pt idx="682">
                  <c:v>41141.368055508647</c:v>
                </c:pt>
                <c:pt idx="683">
                  <c:v>41141.371527730866</c:v>
                </c:pt>
                <c:pt idx="684">
                  <c:v>41141.374999953092</c:v>
                </c:pt>
                <c:pt idx="685">
                  <c:v>41141.378472175311</c:v>
                </c:pt>
                <c:pt idx="686">
                  <c:v>41141.381944397603</c:v>
                </c:pt>
                <c:pt idx="687">
                  <c:v>41141.385416619734</c:v>
                </c:pt>
                <c:pt idx="688">
                  <c:v>41141.388888842201</c:v>
                </c:pt>
                <c:pt idx="689">
                  <c:v>41141.39236106418</c:v>
                </c:pt>
                <c:pt idx="690">
                  <c:v>41141.395833286399</c:v>
                </c:pt>
                <c:pt idx="691">
                  <c:v>41141.399305508596</c:v>
                </c:pt>
                <c:pt idx="692">
                  <c:v>41141.402777730837</c:v>
                </c:pt>
                <c:pt idx="693">
                  <c:v>41141.406249953063</c:v>
                </c:pt>
                <c:pt idx="694">
                  <c:v>41141.409722175275</c:v>
                </c:pt>
                <c:pt idx="695">
                  <c:v>41141.413194397493</c:v>
                </c:pt>
                <c:pt idx="696">
                  <c:v>41141.416666619705</c:v>
                </c:pt>
                <c:pt idx="697">
                  <c:v>41141.420138841931</c:v>
                </c:pt>
                <c:pt idx="698">
                  <c:v>41141.42361106415</c:v>
                </c:pt>
                <c:pt idx="699">
                  <c:v>41141.427083286355</c:v>
                </c:pt>
                <c:pt idx="700">
                  <c:v>41141.430555508603</c:v>
                </c:pt>
                <c:pt idx="701">
                  <c:v>41141.434027730807</c:v>
                </c:pt>
                <c:pt idx="702">
                  <c:v>41141.437499953026</c:v>
                </c:pt>
                <c:pt idx="703">
                  <c:v>41141.440972175245</c:v>
                </c:pt>
                <c:pt idx="704">
                  <c:v>41141.444444397493</c:v>
                </c:pt>
                <c:pt idx="705">
                  <c:v>41141.447916619676</c:v>
                </c:pt>
                <c:pt idx="706">
                  <c:v>41141.451388841902</c:v>
                </c:pt>
                <c:pt idx="707">
                  <c:v>41141.454861064143</c:v>
                </c:pt>
                <c:pt idx="708">
                  <c:v>41141.458333286602</c:v>
                </c:pt>
                <c:pt idx="709">
                  <c:v>41141.461805508559</c:v>
                </c:pt>
                <c:pt idx="710">
                  <c:v>41141.465277730778</c:v>
                </c:pt>
                <c:pt idx="711">
                  <c:v>41141.468749952997</c:v>
                </c:pt>
                <c:pt idx="712">
                  <c:v>41141.472222175216</c:v>
                </c:pt>
                <c:pt idx="713">
                  <c:v>41141.475694397443</c:v>
                </c:pt>
                <c:pt idx="714">
                  <c:v>41141.479166619574</c:v>
                </c:pt>
                <c:pt idx="715">
                  <c:v>41141.482638842055</c:v>
                </c:pt>
                <c:pt idx="716">
                  <c:v>41141.486111064092</c:v>
                </c:pt>
                <c:pt idx="717">
                  <c:v>41141.489583286311</c:v>
                </c:pt>
                <c:pt idx="718">
                  <c:v>41141.49305550853</c:v>
                </c:pt>
                <c:pt idx="719">
                  <c:v>41141.496527730735</c:v>
                </c:pt>
                <c:pt idx="720">
                  <c:v>41141.499999952968</c:v>
                </c:pt>
                <c:pt idx="721">
                  <c:v>41141.503472175187</c:v>
                </c:pt>
                <c:pt idx="722">
                  <c:v>41141.506944397413</c:v>
                </c:pt>
                <c:pt idx="723">
                  <c:v>41141.510416619625</c:v>
                </c:pt>
                <c:pt idx="724">
                  <c:v>41141.513888841844</c:v>
                </c:pt>
                <c:pt idx="725">
                  <c:v>41141.517361064056</c:v>
                </c:pt>
                <c:pt idx="726">
                  <c:v>41141.520833286282</c:v>
                </c:pt>
                <c:pt idx="727">
                  <c:v>41141.524305508501</c:v>
                </c:pt>
                <c:pt idx="728">
                  <c:v>41141.527777730575</c:v>
                </c:pt>
                <c:pt idx="729">
                  <c:v>41141.531249952939</c:v>
                </c:pt>
                <c:pt idx="730">
                  <c:v>41141.534722175158</c:v>
                </c:pt>
                <c:pt idx="731">
                  <c:v>41141.538194397392</c:v>
                </c:pt>
                <c:pt idx="732">
                  <c:v>41141.541666619574</c:v>
                </c:pt>
                <c:pt idx="733">
                  <c:v>41141.545138841815</c:v>
                </c:pt>
                <c:pt idx="734">
                  <c:v>41141.548611064041</c:v>
                </c:pt>
                <c:pt idx="735">
                  <c:v>41141.552083286253</c:v>
                </c:pt>
                <c:pt idx="736">
                  <c:v>41141.555555508603</c:v>
                </c:pt>
                <c:pt idx="737">
                  <c:v>41141.559027730684</c:v>
                </c:pt>
                <c:pt idx="738">
                  <c:v>41141.56249995291</c:v>
                </c:pt>
                <c:pt idx="739">
                  <c:v>41141.565972175129</c:v>
                </c:pt>
                <c:pt idx="740">
                  <c:v>41141.569444397326</c:v>
                </c:pt>
                <c:pt idx="741">
                  <c:v>41141.572916619567</c:v>
                </c:pt>
                <c:pt idx="742">
                  <c:v>41141.576388841786</c:v>
                </c:pt>
                <c:pt idx="743">
                  <c:v>41141.579861064005</c:v>
                </c:pt>
                <c:pt idx="744">
                  <c:v>41141.583333286231</c:v>
                </c:pt>
                <c:pt idx="745">
                  <c:v>41141.586805508443</c:v>
                </c:pt>
                <c:pt idx="746">
                  <c:v>41141.590277730655</c:v>
                </c:pt>
                <c:pt idx="747">
                  <c:v>41141.593749952874</c:v>
                </c:pt>
                <c:pt idx="748">
                  <c:v>41141.5972221751</c:v>
                </c:pt>
                <c:pt idx="749">
                  <c:v>41141.600694397319</c:v>
                </c:pt>
                <c:pt idx="750">
                  <c:v>41141.604166619371</c:v>
                </c:pt>
                <c:pt idx="751">
                  <c:v>41141.607638841757</c:v>
                </c:pt>
                <c:pt idx="752">
                  <c:v>41141.611111063976</c:v>
                </c:pt>
                <c:pt idx="753">
                  <c:v>41141.614583286202</c:v>
                </c:pt>
                <c:pt idx="754">
                  <c:v>41141.618055508443</c:v>
                </c:pt>
                <c:pt idx="755">
                  <c:v>41141.621527730575</c:v>
                </c:pt>
                <c:pt idx="756">
                  <c:v>41141.624999952852</c:v>
                </c:pt>
                <c:pt idx="757">
                  <c:v>41141.628472175071</c:v>
                </c:pt>
                <c:pt idx="758">
                  <c:v>41141.631944397275</c:v>
                </c:pt>
                <c:pt idx="759">
                  <c:v>41141.635416619327</c:v>
                </c:pt>
                <c:pt idx="760">
                  <c:v>41141.638888841728</c:v>
                </c:pt>
                <c:pt idx="761">
                  <c:v>41141.642361063925</c:v>
                </c:pt>
                <c:pt idx="762">
                  <c:v>41141.645833286202</c:v>
                </c:pt>
                <c:pt idx="763">
                  <c:v>41141.649305508385</c:v>
                </c:pt>
                <c:pt idx="764">
                  <c:v>41141.652777730604</c:v>
                </c:pt>
                <c:pt idx="765">
                  <c:v>41141.656249953005</c:v>
                </c:pt>
                <c:pt idx="766">
                  <c:v>41141.659722175034</c:v>
                </c:pt>
                <c:pt idx="767">
                  <c:v>41141.663194397224</c:v>
                </c:pt>
                <c:pt idx="768">
                  <c:v>41141.666666619283</c:v>
                </c:pt>
                <c:pt idx="769">
                  <c:v>41141.670138841684</c:v>
                </c:pt>
                <c:pt idx="770">
                  <c:v>41141.673611063874</c:v>
                </c:pt>
                <c:pt idx="771">
                  <c:v>41141.677083286137</c:v>
                </c:pt>
                <c:pt idx="772">
                  <c:v>41141.680555508363</c:v>
                </c:pt>
                <c:pt idx="773">
                  <c:v>41141.684027730582</c:v>
                </c:pt>
                <c:pt idx="774">
                  <c:v>41141.687499952794</c:v>
                </c:pt>
                <c:pt idx="775">
                  <c:v>41141.690972175005</c:v>
                </c:pt>
                <c:pt idx="776">
                  <c:v>41141.694444397224</c:v>
                </c:pt>
                <c:pt idx="777">
                  <c:v>41141.697916619232</c:v>
                </c:pt>
                <c:pt idx="778">
                  <c:v>41141.701388841575</c:v>
                </c:pt>
                <c:pt idx="779">
                  <c:v>41141.704861063874</c:v>
                </c:pt>
                <c:pt idx="780">
                  <c:v>41141.708333286202</c:v>
                </c:pt>
                <c:pt idx="781">
                  <c:v>41141.711805508327</c:v>
                </c:pt>
                <c:pt idx="782">
                  <c:v>41141.715277730545</c:v>
                </c:pt>
                <c:pt idx="783">
                  <c:v>41141.718749952764</c:v>
                </c:pt>
                <c:pt idx="784">
                  <c:v>41141.722222174983</c:v>
                </c:pt>
                <c:pt idx="785">
                  <c:v>41141.725694397195</c:v>
                </c:pt>
                <c:pt idx="786">
                  <c:v>41141.729166619079</c:v>
                </c:pt>
                <c:pt idx="787">
                  <c:v>41141.732638841626</c:v>
                </c:pt>
                <c:pt idx="788">
                  <c:v>41141.736111063699</c:v>
                </c:pt>
                <c:pt idx="789">
                  <c:v>41141.739583286078</c:v>
                </c:pt>
                <c:pt idx="790">
                  <c:v>41141.743055508276</c:v>
                </c:pt>
                <c:pt idx="791">
                  <c:v>41141.746527730516</c:v>
                </c:pt>
                <c:pt idx="792">
                  <c:v>41141.749999952735</c:v>
                </c:pt>
                <c:pt idx="793">
                  <c:v>41141.753472174962</c:v>
                </c:pt>
                <c:pt idx="794">
                  <c:v>41141.756944397202</c:v>
                </c:pt>
                <c:pt idx="795">
                  <c:v>41141.760416619174</c:v>
                </c:pt>
                <c:pt idx="796">
                  <c:v>41141.763888841575</c:v>
                </c:pt>
                <c:pt idx="797">
                  <c:v>41141.767361063503</c:v>
                </c:pt>
                <c:pt idx="798">
                  <c:v>41141.770833286049</c:v>
                </c:pt>
                <c:pt idx="799">
                  <c:v>41141.774305508254</c:v>
                </c:pt>
                <c:pt idx="800">
                  <c:v>41141.77777773032</c:v>
                </c:pt>
                <c:pt idx="801">
                  <c:v>41141.781249952706</c:v>
                </c:pt>
                <c:pt idx="802">
                  <c:v>41141.784722174933</c:v>
                </c:pt>
                <c:pt idx="803">
                  <c:v>41141.788194397202</c:v>
                </c:pt>
                <c:pt idx="804">
                  <c:v>41141.791666619021</c:v>
                </c:pt>
                <c:pt idx="805">
                  <c:v>41141.795138841575</c:v>
                </c:pt>
                <c:pt idx="806">
                  <c:v>41141.798611063619</c:v>
                </c:pt>
                <c:pt idx="807">
                  <c:v>41141.802083286042</c:v>
                </c:pt>
                <c:pt idx="808">
                  <c:v>41141.805555508239</c:v>
                </c:pt>
                <c:pt idx="809">
                  <c:v>41141.809027730458</c:v>
                </c:pt>
                <c:pt idx="810">
                  <c:v>41141.812499952692</c:v>
                </c:pt>
                <c:pt idx="811">
                  <c:v>41141.815972175013</c:v>
                </c:pt>
                <c:pt idx="812">
                  <c:v>41141.819444397202</c:v>
                </c:pt>
                <c:pt idx="813">
                  <c:v>41141.822916619334</c:v>
                </c:pt>
                <c:pt idx="814">
                  <c:v>41141.826388841553</c:v>
                </c:pt>
                <c:pt idx="815">
                  <c:v>41141.829861063583</c:v>
                </c:pt>
                <c:pt idx="816">
                  <c:v>41141.833333285991</c:v>
                </c:pt>
                <c:pt idx="817">
                  <c:v>41141.83680550821</c:v>
                </c:pt>
                <c:pt idx="818">
                  <c:v>41141.840277730596</c:v>
                </c:pt>
                <c:pt idx="819">
                  <c:v>41141.843749952634</c:v>
                </c:pt>
                <c:pt idx="820">
                  <c:v>41141.847222175013</c:v>
                </c:pt>
                <c:pt idx="821">
                  <c:v>41141.850694397319</c:v>
                </c:pt>
                <c:pt idx="822">
                  <c:v>41141.854166619305</c:v>
                </c:pt>
                <c:pt idx="823">
                  <c:v>41141.857638841611</c:v>
                </c:pt>
                <c:pt idx="824">
                  <c:v>41141.861111063576</c:v>
                </c:pt>
                <c:pt idx="825">
                  <c:v>41141.864583285962</c:v>
                </c:pt>
                <c:pt idx="826">
                  <c:v>41141.868055508203</c:v>
                </c:pt>
                <c:pt idx="827">
                  <c:v>41141.8715277304</c:v>
                </c:pt>
                <c:pt idx="828">
                  <c:v>41141.874999952619</c:v>
                </c:pt>
                <c:pt idx="829">
                  <c:v>41141.878472175013</c:v>
                </c:pt>
                <c:pt idx="830">
                  <c:v>41141.881944397093</c:v>
                </c:pt>
                <c:pt idx="831">
                  <c:v>41141.885416619276</c:v>
                </c:pt>
                <c:pt idx="832">
                  <c:v>41141.888888841611</c:v>
                </c:pt>
                <c:pt idx="833">
                  <c:v>41141.892361063576</c:v>
                </c:pt>
                <c:pt idx="834">
                  <c:v>41141.895833285933</c:v>
                </c:pt>
                <c:pt idx="835">
                  <c:v>41141.899305508152</c:v>
                </c:pt>
                <c:pt idx="836">
                  <c:v>41141.902777730371</c:v>
                </c:pt>
                <c:pt idx="837">
                  <c:v>41141.906249952612</c:v>
                </c:pt>
                <c:pt idx="838">
                  <c:v>41141.909722174809</c:v>
                </c:pt>
                <c:pt idx="839">
                  <c:v>41141.913194397042</c:v>
                </c:pt>
                <c:pt idx="840">
                  <c:v>41141.916666619225</c:v>
                </c:pt>
                <c:pt idx="841">
                  <c:v>41141.920138841466</c:v>
                </c:pt>
                <c:pt idx="842">
                  <c:v>41141.923611063576</c:v>
                </c:pt>
                <c:pt idx="843">
                  <c:v>41141.927083285904</c:v>
                </c:pt>
                <c:pt idx="844">
                  <c:v>41141.930555508203</c:v>
                </c:pt>
                <c:pt idx="845">
                  <c:v>41141.934027730334</c:v>
                </c:pt>
                <c:pt idx="846">
                  <c:v>41141.937499952561</c:v>
                </c:pt>
                <c:pt idx="847">
                  <c:v>41141.940972174947</c:v>
                </c:pt>
                <c:pt idx="848">
                  <c:v>41141.944444397013</c:v>
                </c:pt>
                <c:pt idx="849">
                  <c:v>41141.947916619196</c:v>
                </c:pt>
                <c:pt idx="850">
                  <c:v>41141.951388841437</c:v>
                </c:pt>
                <c:pt idx="851">
                  <c:v>41141.954861063656</c:v>
                </c:pt>
                <c:pt idx="852">
                  <c:v>41141.958333286115</c:v>
                </c:pt>
                <c:pt idx="853">
                  <c:v>41141.961805508094</c:v>
                </c:pt>
                <c:pt idx="854">
                  <c:v>41141.965277730305</c:v>
                </c:pt>
                <c:pt idx="855">
                  <c:v>41141.968749952532</c:v>
                </c:pt>
                <c:pt idx="856">
                  <c:v>41141.972222174911</c:v>
                </c:pt>
                <c:pt idx="857">
                  <c:v>41141.975694397013</c:v>
                </c:pt>
                <c:pt idx="858">
                  <c:v>41141.979166619174</c:v>
                </c:pt>
                <c:pt idx="859">
                  <c:v>41141.982638841568</c:v>
                </c:pt>
                <c:pt idx="860">
                  <c:v>41141.986111063627</c:v>
                </c:pt>
                <c:pt idx="861">
                  <c:v>41141.989583285846</c:v>
                </c:pt>
                <c:pt idx="862">
                  <c:v>41141.993055508065</c:v>
                </c:pt>
                <c:pt idx="863">
                  <c:v>41141.996527730284</c:v>
                </c:pt>
                <c:pt idx="864">
                  <c:v>41141.999999952503</c:v>
                </c:pt>
                <c:pt idx="865">
                  <c:v>41142.003472174722</c:v>
                </c:pt>
                <c:pt idx="866">
                  <c:v>41142.006944397013</c:v>
                </c:pt>
                <c:pt idx="867">
                  <c:v>41142.01041661916</c:v>
                </c:pt>
                <c:pt idx="868">
                  <c:v>41142.013888841379</c:v>
                </c:pt>
                <c:pt idx="869">
                  <c:v>41142.017361063576</c:v>
                </c:pt>
                <c:pt idx="870">
                  <c:v>41142.020833285816</c:v>
                </c:pt>
                <c:pt idx="871">
                  <c:v>41142.024305508035</c:v>
                </c:pt>
                <c:pt idx="872">
                  <c:v>41142.027777730174</c:v>
                </c:pt>
                <c:pt idx="873">
                  <c:v>41142.031249952473</c:v>
                </c:pt>
                <c:pt idx="874">
                  <c:v>41142.034722174685</c:v>
                </c:pt>
                <c:pt idx="875">
                  <c:v>41142.038194397013</c:v>
                </c:pt>
                <c:pt idx="876">
                  <c:v>41142.041666618985</c:v>
                </c:pt>
                <c:pt idx="877">
                  <c:v>41142.045138841335</c:v>
                </c:pt>
                <c:pt idx="878">
                  <c:v>41142.048611063568</c:v>
                </c:pt>
                <c:pt idx="879">
                  <c:v>41142.052083285787</c:v>
                </c:pt>
                <c:pt idx="880">
                  <c:v>41142.055555508043</c:v>
                </c:pt>
                <c:pt idx="881">
                  <c:v>41142.059027730225</c:v>
                </c:pt>
                <c:pt idx="882">
                  <c:v>41142.062499952444</c:v>
                </c:pt>
                <c:pt idx="883">
                  <c:v>41142.065972174656</c:v>
                </c:pt>
                <c:pt idx="884">
                  <c:v>41142.069444396882</c:v>
                </c:pt>
                <c:pt idx="885">
                  <c:v>41142.072916619101</c:v>
                </c:pt>
                <c:pt idx="886">
                  <c:v>41142.07638884132</c:v>
                </c:pt>
                <c:pt idx="887">
                  <c:v>41142.079861063525</c:v>
                </c:pt>
                <c:pt idx="888">
                  <c:v>41142.083333285758</c:v>
                </c:pt>
                <c:pt idx="889">
                  <c:v>41142.086805507992</c:v>
                </c:pt>
                <c:pt idx="890">
                  <c:v>41142.090277730196</c:v>
                </c:pt>
                <c:pt idx="891">
                  <c:v>41142.093749952204</c:v>
                </c:pt>
                <c:pt idx="892">
                  <c:v>41142.097222174634</c:v>
                </c:pt>
                <c:pt idx="893">
                  <c:v>41142.100694397013</c:v>
                </c:pt>
                <c:pt idx="894">
                  <c:v>41142.104166618985</c:v>
                </c:pt>
                <c:pt idx="895">
                  <c:v>41142.107638841284</c:v>
                </c:pt>
                <c:pt idx="896">
                  <c:v>41142.111111063474</c:v>
                </c:pt>
                <c:pt idx="897">
                  <c:v>41142.114583285729</c:v>
                </c:pt>
                <c:pt idx="898">
                  <c:v>41142.118055507948</c:v>
                </c:pt>
                <c:pt idx="899">
                  <c:v>41142.121527730007</c:v>
                </c:pt>
                <c:pt idx="900">
                  <c:v>41142.124999952386</c:v>
                </c:pt>
                <c:pt idx="901">
                  <c:v>41142.128472174605</c:v>
                </c:pt>
                <c:pt idx="902">
                  <c:v>41142.131944396831</c:v>
                </c:pt>
                <c:pt idx="903">
                  <c:v>41142.135416618985</c:v>
                </c:pt>
                <c:pt idx="904">
                  <c:v>41142.138888841255</c:v>
                </c:pt>
                <c:pt idx="905">
                  <c:v>41142.142361063474</c:v>
                </c:pt>
                <c:pt idx="906">
                  <c:v>41142.1458332857</c:v>
                </c:pt>
                <c:pt idx="907">
                  <c:v>41142.149305507905</c:v>
                </c:pt>
                <c:pt idx="908">
                  <c:v>41142.152777730138</c:v>
                </c:pt>
                <c:pt idx="909">
                  <c:v>41142.156249952393</c:v>
                </c:pt>
                <c:pt idx="910">
                  <c:v>41142.159722174583</c:v>
                </c:pt>
                <c:pt idx="911">
                  <c:v>41142.163194396795</c:v>
                </c:pt>
                <c:pt idx="912">
                  <c:v>41142.166666618985</c:v>
                </c:pt>
                <c:pt idx="913">
                  <c:v>41142.170138841226</c:v>
                </c:pt>
                <c:pt idx="914">
                  <c:v>41142.173611063285</c:v>
                </c:pt>
                <c:pt idx="915">
                  <c:v>41142.177083285584</c:v>
                </c:pt>
                <c:pt idx="916">
                  <c:v>41142.18055550789</c:v>
                </c:pt>
                <c:pt idx="917">
                  <c:v>41142.184027730109</c:v>
                </c:pt>
                <c:pt idx="918">
                  <c:v>41142.187499952328</c:v>
                </c:pt>
                <c:pt idx="919">
                  <c:v>41142.190972174547</c:v>
                </c:pt>
                <c:pt idx="920">
                  <c:v>41142.194444396766</c:v>
                </c:pt>
                <c:pt idx="921">
                  <c:v>41142.197916618985</c:v>
                </c:pt>
                <c:pt idx="922">
                  <c:v>41142.201388841175</c:v>
                </c:pt>
                <c:pt idx="923">
                  <c:v>41142.204861063248</c:v>
                </c:pt>
                <c:pt idx="924">
                  <c:v>41142.208333285635</c:v>
                </c:pt>
                <c:pt idx="925">
                  <c:v>41142.211805507854</c:v>
                </c:pt>
                <c:pt idx="926">
                  <c:v>41142.21527773008</c:v>
                </c:pt>
                <c:pt idx="927">
                  <c:v>41142.218749952284</c:v>
                </c:pt>
                <c:pt idx="928">
                  <c:v>41142.222222174518</c:v>
                </c:pt>
                <c:pt idx="929">
                  <c:v>41142.225694396737</c:v>
                </c:pt>
                <c:pt idx="930">
                  <c:v>41142.229166618694</c:v>
                </c:pt>
                <c:pt idx="931">
                  <c:v>41142.232638841182</c:v>
                </c:pt>
                <c:pt idx="932">
                  <c:v>41142.236111063205</c:v>
                </c:pt>
                <c:pt idx="933">
                  <c:v>41142.239583285584</c:v>
                </c:pt>
                <c:pt idx="934">
                  <c:v>41142.243055507824</c:v>
                </c:pt>
                <c:pt idx="935">
                  <c:v>41142.246527730051</c:v>
                </c:pt>
                <c:pt idx="936">
                  <c:v>41142.24999995227</c:v>
                </c:pt>
                <c:pt idx="937">
                  <c:v>41142.253472174489</c:v>
                </c:pt>
                <c:pt idx="938">
                  <c:v>41142.256944396868</c:v>
                </c:pt>
                <c:pt idx="939">
                  <c:v>41142.260416618927</c:v>
                </c:pt>
                <c:pt idx="940">
                  <c:v>41142.263888841124</c:v>
                </c:pt>
                <c:pt idx="941">
                  <c:v>41142.267361063052</c:v>
                </c:pt>
                <c:pt idx="942">
                  <c:v>41142.270833285591</c:v>
                </c:pt>
                <c:pt idx="943">
                  <c:v>41142.274305507774</c:v>
                </c:pt>
                <c:pt idx="944">
                  <c:v>41142.277777729985</c:v>
                </c:pt>
                <c:pt idx="945">
                  <c:v>41142.281249952226</c:v>
                </c:pt>
                <c:pt idx="946">
                  <c:v>41142.28472217446</c:v>
                </c:pt>
                <c:pt idx="947">
                  <c:v>41142.288194396693</c:v>
                </c:pt>
                <c:pt idx="948">
                  <c:v>41142.291666618607</c:v>
                </c:pt>
                <c:pt idx="949">
                  <c:v>41142.295138840986</c:v>
                </c:pt>
                <c:pt idx="950">
                  <c:v>41142.298611063175</c:v>
                </c:pt>
                <c:pt idx="951">
                  <c:v>41142.302083285562</c:v>
                </c:pt>
                <c:pt idx="952">
                  <c:v>41142.305555507781</c:v>
                </c:pt>
                <c:pt idx="953">
                  <c:v>41142.309027729993</c:v>
                </c:pt>
                <c:pt idx="954">
                  <c:v>41142.312499952212</c:v>
                </c:pt>
                <c:pt idx="955">
                  <c:v>41142.315972174612</c:v>
                </c:pt>
                <c:pt idx="956">
                  <c:v>41142.319444396649</c:v>
                </c:pt>
                <c:pt idx="957">
                  <c:v>41142.322916618868</c:v>
                </c:pt>
                <c:pt idx="958">
                  <c:v>41142.326388841087</c:v>
                </c:pt>
                <c:pt idx="959">
                  <c:v>41142.329861063175</c:v>
                </c:pt>
                <c:pt idx="960">
                  <c:v>41142.333333285533</c:v>
                </c:pt>
                <c:pt idx="961">
                  <c:v>41142.336805507744</c:v>
                </c:pt>
                <c:pt idx="962">
                  <c:v>41142.340277730043</c:v>
                </c:pt>
                <c:pt idx="963">
                  <c:v>41142.343749952182</c:v>
                </c:pt>
                <c:pt idx="964">
                  <c:v>41142.347222174576</c:v>
                </c:pt>
                <c:pt idx="965">
                  <c:v>41142.350694396926</c:v>
                </c:pt>
                <c:pt idx="966">
                  <c:v>41142.354166618839</c:v>
                </c:pt>
                <c:pt idx="967">
                  <c:v>41142.357638841211</c:v>
                </c:pt>
                <c:pt idx="968">
                  <c:v>41142.361111063175</c:v>
                </c:pt>
                <c:pt idx="969">
                  <c:v>41142.364583285496</c:v>
                </c:pt>
                <c:pt idx="970">
                  <c:v>41142.368055507715</c:v>
                </c:pt>
                <c:pt idx="971">
                  <c:v>41142.371527729942</c:v>
                </c:pt>
                <c:pt idx="972">
                  <c:v>41142.374999952212</c:v>
                </c:pt>
                <c:pt idx="973">
                  <c:v>41142.37847217454</c:v>
                </c:pt>
                <c:pt idx="974">
                  <c:v>41142.381944396613</c:v>
                </c:pt>
                <c:pt idx="975">
                  <c:v>41142.38541661881</c:v>
                </c:pt>
                <c:pt idx="976">
                  <c:v>41142.388888841197</c:v>
                </c:pt>
                <c:pt idx="977">
                  <c:v>41142.392361063175</c:v>
                </c:pt>
                <c:pt idx="978">
                  <c:v>41142.395833285467</c:v>
                </c:pt>
                <c:pt idx="979">
                  <c:v>41142.399305507584</c:v>
                </c:pt>
                <c:pt idx="980">
                  <c:v>41142.402777729912</c:v>
                </c:pt>
                <c:pt idx="981">
                  <c:v>41142.406249952212</c:v>
                </c:pt>
                <c:pt idx="982">
                  <c:v>41142.409722174336</c:v>
                </c:pt>
                <c:pt idx="983">
                  <c:v>41142.413194396613</c:v>
                </c:pt>
                <c:pt idx="984">
                  <c:v>41142.416666618781</c:v>
                </c:pt>
                <c:pt idx="985">
                  <c:v>41142.420138841</c:v>
                </c:pt>
                <c:pt idx="986">
                  <c:v>41142.423611063175</c:v>
                </c:pt>
                <c:pt idx="987">
                  <c:v>41142.427083285424</c:v>
                </c:pt>
                <c:pt idx="988">
                  <c:v>41142.430555507657</c:v>
                </c:pt>
                <c:pt idx="989">
                  <c:v>41142.434027729883</c:v>
                </c:pt>
                <c:pt idx="990">
                  <c:v>41142.437499952095</c:v>
                </c:pt>
                <c:pt idx="991">
                  <c:v>41142.440972174343</c:v>
                </c:pt>
                <c:pt idx="992">
                  <c:v>41142.444444396613</c:v>
                </c:pt>
                <c:pt idx="993">
                  <c:v>41142.447916618752</c:v>
                </c:pt>
                <c:pt idx="994">
                  <c:v>41142.451388840993</c:v>
                </c:pt>
                <c:pt idx="995">
                  <c:v>41142.45486106319</c:v>
                </c:pt>
                <c:pt idx="996">
                  <c:v>41142.458333285605</c:v>
                </c:pt>
                <c:pt idx="997">
                  <c:v>41142.461805507584</c:v>
                </c:pt>
                <c:pt idx="998">
                  <c:v>41142.465277729847</c:v>
                </c:pt>
                <c:pt idx="999">
                  <c:v>41142.468749952066</c:v>
                </c:pt>
                <c:pt idx="1000">
                  <c:v>41142.472222174292</c:v>
                </c:pt>
                <c:pt idx="1001">
                  <c:v>41142.475694396613</c:v>
                </c:pt>
                <c:pt idx="1002">
                  <c:v>41142.479166618585</c:v>
                </c:pt>
                <c:pt idx="1003">
                  <c:v>41142.482638841117</c:v>
                </c:pt>
                <c:pt idx="1004">
                  <c:v>41142.486111063161</c:v>
                </c:pt>
                <c:pt idx="1005">
                  <c:v>41142.48958328538</c:v>
                </c:pt>
                <c:pt idx="1006">
                  <c:v>41142.493055507584</c:v>
                </c:pt>
                <c:pt idx="1007">
                  <c:v>41142.496527729818</c:v>
                </c:pt>
                <c:pt idx="1008">
                  <c:v>41142.499999952037</c:v>
                </c:pt>
                <c:pt idx="1009">
                  <c:v>41142.503472174256</c:v>
                </c:pt>
                <c:pt idx="1010">
                  <c:v>41142.506944396613</c:v>
                </c:pt>
                <c:pt idx="1011">
                  <c:v>41142.510416618694</c:v>
                </c:pt>
                <c:pt idx="1012">
                  <c:v>41142.513888840913</c:v>
                </c:pt>
                <c:pt idx="1013">
                  <c:v>41142.517361063125</c:v>
                </c:pt>
                <c:pt idx="1014">
                  <c:v>41142.520833285351</c:v>
                </c:pt>
                <c:pt idx="1015">
                  <c:v>41142.52430550757</c:v>
                </c:pt>
                <c:pt idx="1016">
                  <c:v>41142.527777729774</c:v>
                </c:pt>
                <c:pt idx="1017">
                  <c:v>41142.531249952008</c:v>
                </c:pt>
                <c:pt idx="1018">
                  <c:v>41142.534722174227</c:v>
                </c:pt>
                <c:pt idx="1019">
                  <c:v>41142.538194396613</c:v>
                </c:pt>
                <c:pt idx="1020">
                  <c:v>41142.541666618585</c:v>
                </c:pt>
                <c:pt idx="1021">
                  <c:v>41142.545138840891</c:v>
                </c:pt>
                <c:pt idx="1022">
                  <c:v>41142.548611063103</c:v>
                </c:pt>
                <c:pt idx="1023">
                  <c:v>41142.552083285322</c:v>
                </c:pt>
                <c:pt idx="1024">
                  <c:v>41142.555555507541</c:v>
                </c:pt>
                <c:pt idx="1025">
                  <c:v>41142.55902772976</c:v>
                </c:pt>
                <c:pt idx="1026">
                  <c:v>41142.562499951979</c:v>
                </c:pt>
                <c:pt idx="1027">
                  <c:v>41142.565972174198</c:v>
                </c:pt>
                <c:pt idx="1028">
                  <c:v>41142.569444396417</c:v>
                </c:pt>
                <c:pt idx="1029">
                  <c:v>41142.572916618636</c:v>
                </c:pt>
                <c:pt idx="1030">
                  <c:v>41142.576388840862</c:v>
                </c:pt>
                <c:pt idx="1031">
                  <c:v>41142.579861063074</c:v>
                </c:pt>
                <c:pt idx="1032">
                  <c:v>41142.583333285285</c:v>
                </c:pt>
                <c:pt idx="1033">
                  <c:v>41142.586805507512</c:v>
                </c:pt>
                <c:pt idx="1034">
                  <c:v>41142.590277729731</c:v>
                </c:pt>
                <c:pt idx="1035">
                  <c:v>41142.593749951702</c:v>
                </c:pt>
                <c:pt idx="1036">
                  <c:v>41142.597222174169</c:v>
                </c:pt>
                <c:pt idx="1037">
                  <c:v>41142.600694396577</c:v>
                </c:pt>
                <c:pt idx="1038">
                  <c:v>41142.604166618585</c:v>
                </c:pt>
                <c:pt idx="1039">
                  <c:v>41142.607638840833</c:v>
                </c:pt>
                <c:pt idx="1040">
                  <c:v>41142.611111062994</c:v>
                </c:pt>
                <c:pt idx="1041">
                  <c:v>41142.614583285264</c:v>
                </c:pt>
                <c:pt idx="1042">
                  <c:v>41142.618055507482</c:v>
                </c:pt>
                <c:pt idx="1043">
                  <c:v>41142.621527729585</c:v>
                </c:pt>
                <c:pt idx="1044">
                  <c:v>41142.62499995192</c:v>
                </c:pt>
                <c:pt idx="1045">
                  <c:v>41142.628472174139</c:v>
                </c:pt>
                <c:pt idx="1046">
                  <c:v>41142.631944396358</c:v>
                </c:pt>
                <c:pt idx="1047">
                  <c:v>41142.635416618577</c:v>
                </c:pt>
                <c:pt idx="1048">
                  <c:v>41142.638888840796</c:v>
                </c:pt>
                <c:pt idx="1049">
                  <c:v>41142.642361062994</c:v>
                </c:pt>
                <c:pt idx="1050">
                  <c:v>41142.645833285234</c:v>
                </c:pt>
                <c:pt idx="1051">
                  <c:v>41142.649305507424</c:v>
                </c:pt>
                <c:pt idx="1052">
                  <c:v>41142.652777729672</c:v>
                </c:pt>
                <c:pt idx="1053">
                  <c:v>41142.656249951891</c:v>
                </c:pt>
                <c:pt idx="1054">
                  <c:v>41142.65972217411</c:v>
                </c:pt>
                <c:pt idx="1055">
                  <c:v>41142.663194396329</c:v>
                </c:pt>
                <c:pt idx="1056">
                  <c:v>41142.666666618534</c:v>
                </c:pt>
                <c:pt idx="1057">
                  <c:v>41142.670138840767</c:v>
                </c:pt>
                <c:pt idx="1058">
                  <c:v>41142.673611062986</c:v>
                </c:pt>
                <c:pt idx="1059">
                  <c:v>41142.677083285176</c:v>
                </c:pt>
                <c:pt idx="1060">
                  <c:v>41142.680555507432</c:v>
                </c:pt>
                <c:pt idx="1061">
                  <c:v>41142.684027729636</c:v>
                </c:pt>
                <c:pt idx="1062">
                  <c:v>41142.687499951855</c:v>
                </c:pt>
                <c:pt idx="1063">
                  <c:v>41142.690972174081</c:v>
                </c:pt>
                <c:pt idx="1064">
                  <c:v>41142.6944443963</c:v>
                </c:pt>
                <c:pt idx="1065">
                  <c:v>41142.697916618505</c:v>
                </c:pt>
                <c:pt idx="1066">
                  <c:v>41142.701388840724</c:v>
                </c:pt>
                <c:pt idx="1067">
                  <c:v>41142.704861062957</c:v>
                </c:pt>
                <c:pt idx="1068">
                  <c:v>41142.708333285183</c:v>
                </c:pt>
                <c:pt idx="1069">
                  <c:v>41142.711805507228</c:v>
                </c:pt>
                <c:pt idx="1070">
                  <c:v>41142.715277729614</c:v>
                </c:pt>
                <c:pt idx="1071">
                  <c:v>41142.718749951826</c:v>
                </c:pt>
                <c:pt idx="1072">
                  <c:v>41142.722222174052</c:v>
                </c:pt>
                <c:pt idx="1073">
                  <c:v>41142.725694396271</c:v>
                </c:pt>
                <c:pt idx="1074">
                  <c:v>41142.729166618206</c:v>
                </c:pt>
                <c:pt idx="1075">
                  <c:v>41142.732638840709</c:v>
                </c:pt>
                <c:pt idx="1076">
                  <c:v>41142.736111062928</c:v>
                </c:pt>
                <c:pt idx="1077">
                  <c:v>41142.739583285125</c:v>
                </c:pt>
                <c:pt idx="1078">
                  <c:v>41142.743055507191</c:v>
                </c:pt>
                <c:pt idx="1079">
                  <c:v>41142.746527729592</c:v>
                </c:pt>
                <c:pt idx="1080">
                  <c:v>41142.749999951804</c:v>
                </c:pt>
                <c:pt idx="1081">
                  <c:v>41142.753472174023</c:v>
                </c:pt>
                <c:pt idx="1082">
                  <c:v>41142.756944396242</c:v>
                </c:pt>
                <c:pt idx="1083">
                  <c:v>41142.760416618454</c:v>
                </c:pt>
                <c:pt idx="1084">
                  <c:v>41142.763888840585</c:v>
                </c:pt>
                <c:pt idx="1085">
                  <c:v>41142.767361062644</c:v>
                </c:pt>
                <c:pt idx="1086">
                  <c:v>41142.770833285118</c:v>
                </c:pt>
                <c:pt idx="1087">
                  <c:v>41142.774305507184</c:v>
                </c:pt>
                <c:pt idx="1088">
                  <c:v>41142.777777729556</c:v>
                </c:pt>
                <c:pt idx="1089">
                  <c:v>41142.781249951775</c:v>
                </c:pt>
                <c:pt idx="1090">
                  <c:v>41142.784722173994</c:v>
                </c:pt>
                <c:pt idx="1091">
                  <c:v>41142.788194396213</c:v>
                </c:pt>
                <c:pt idx="1092">
                  <c:v>41142.791666618148</c:v>
                </c:pt>
                <c:pt idx="1093">
                  <c:v>41142.795138840585</c:v>
                </c:pt>
                <c:pt idx="1094">
                  <c:v>41142.79861106287</c:v>
                </c:pt>
                <c:pt idx="1095">
                  <c:v>41142.802083285089</c:v>
                </c:pt>
                <c:pt idx="1096">
                  <c:v>41142.805555507308</c:v>
                </c:pt>
                <c:pt idx="1097">
                  <c:v>41142.809027729541</c:v>
                </c:pt>
                <c:pt idx="1098">
                  <c:v>41142.812499951746</c:v>
                </c:pt>
                <c:pt idx="1099">
                  <c:v>41142.815972174125</c:v>
                </c:pt>
                <c:pt idx="1100">
                  <c:v>41142.819444396213</c:v>
                </c:pt>
                <c:pt idx="1101">
                  <c:v>41142.822916618403</c:v>
                </c:pt>
                <c:pt idx="1102">
                  <c:v>41142.826388840622</c:v>
                </c:pt>
                <c:pt idx="1103">
                  <c:v>41142.829861062834</c:v>
                </c:pt>
                <c:pt idx="1104">
                  <c:v>41142.83333328506</c:v>
                </c:pt>
                <c:pt idx="1105">
                  <c:v>41142.836805507279</c:v>
                </c:pt>
                <c:pt idx="1106">
                  <c:v>41142.840277729643</c:v>
                </c:pt>
                <c:pt idx="1107">
                  <c:v>41142.843749951586</c:v>
                </c:pt>
                <c:pt idx="1108">
                  <c:v>41142.847222173943</c:v>
                </c:pt>
                <c:pt idx="1109">
                  <c:v>41142.85069439646</c:v>
                </c:pt>
                <c:pt idx="1110">
                  <c:v>41142.854166618381</c:v>
                </c:pt>
                <c:pt idx="1111">
                  <c:v>41142.857638840753</c:v>
                </c:pt>
                <c:pt idx="1112">
                  <c:v>41142.861111062804</c:v>
                </c:pt>
                <c:pt idx="1113">
                  <c:v>41142.864583285031</c:v>
                </c:pt>
                <c:pt idx="1114">
                  <c:v>41142.86805550725</c:v>
                </c:pt>
                <c:pt idx="1115">
                  <c:v>41142.871527729469</c:v>
                </c:pt>
                <c:pt idx="1116">
                  <c:v>41142.874999951688</c:v>
                </c:pt>
                <c:pt idx="1117">
                  <c:v>41142.878472173943</c:v>
                </c:pt>
                <c:pt idx="1118">
                  <c:v>41142.881944396213</c:v>
                </c:pt>
                <c:pt idx="1119">
                  <c:v>41142.885416618345</c:v>
                </c:pt>
                <c:pt idx="1120">
                  <c:v>41142.888888840738</c:v>
                </c:pt>
                <c:pt idx="1121">
                  <c:v>41142.892361062775</c:v>
                </c:pt>
                <c:pt idx="1122">
                  <c:v>41142.895833285002</c:v>
                </c:pt>
                <c:pt idx="1123">
                  <c:v>41142.899305507184</c:v>
                </c:pt>
                <c:pt idx="1124">
                  <c:v>41142.90277772944</c:v>
                </c:pt>
                <c:pt idx="1125">
                  <c:v>41142.906249951659</c:v>
                </c:pt>
                <c:pt idx="1126">
                  <c:v>41142.909722173878</c:v>
                </c:pt>
                <c:pt idx="1127">
                  <c:v>41142.913194396213</c:v>
                </c:pt>
                <c:pt idx="1128">
                  <c:v>41142.916666618316</c:v>
                </c:pt>
                <c:pt idx="1129">
                  <c:v>41142.920138840542</c:v>
                </c:pt>
                <c:pt idx="1130">
                  <c:v>41142.923611062724</c:v>
                </c:pt>
                <c:pt idx="1131">
                  <c:v>41142.927083284972</c:v>
                </c:pt>
                <c:pt idx="1132">
                  <c:v>41142.930555507191</c:v>
                </c:pt>
                <c:pt idx="1133">
                  <c:v>41142.93402772941</c:v>
                </c:pt>
                <c:pt idx="1134">
                  <c:v>41142.937499951586</c:v>
                </c:pt>
                <c:pt idx="1135">
                  <c:v>41142.940972173848</c:v>
                </c:pt>
                <c:pt idx="1136">
                  <c:v>41142.944444396213</c:v>
                </c:pt>
                <c:pt idx="1137">
                  <c:v>41142.947916618286</c:v>
                </c:pt>
                <c:pt idx="1138">
                  <c:v>41142.951388840513</c:v>
                </c:pt>
                <c:pt idx="1139">
                  <c:v>41142.954861062732</c:v>
                </c:pt>
                <c:pt idx="1140">
                  <c:v>41142.95833328514</c:v>
                </c:pt>
                <c:pt idx="1141">
                  <c:v>41142.961805507155</c:v>
                </c:pt>
                <c:pt idx="1142">
                  <c:v>41142.965277729381</c:v>
                </c:pt>
                <c:pt idx="1143">
                  <c:v>41142.968749951586</c:v>
                </c:pt>
                <c:pt idx="1144">
                  <c:v>41142.972222173819</c:v>
                </c:pt>
                <c:pt idx="1145">
                  <c:v>41142.975694396213</c:v>
                </c:pt>
                <c:pt idx="1146">
                  <c:v>41142.979166618185</c:v>
                </c:pt>
                <c:pt idx="1147">
                  <c:v>41142.98263884068</c:v>
                </c:pt>
                <c:pt idx="1148">
                  <c:v>41142.986111062695</c:v>
                </c:pt>
                <c:pt idx="1149">
                  <c:v>41142.989583284943</c:v>
                </c:pt>
                <c:pt idx="1150">
                  <c:v>41142.993055507126</c:v>
                </c:pt>
                <c:pt idx="1151">
                  <c:v>41142.996527729352</c:v>
                </c:pt>
              </c:numCache>
            </c:numRef>
          </c:cat>
          <c:val>
            <c:numRef>
              <c:f>'Rainy Days'!$E$2596:$E$2883</c:f>
              <c:numCache>
                <c:formatCode>General</c:formatCode>
                <c:ptCount val="288"/>
                <c:pt idx="0">
                  <c:v>8.9550000000000629E-2</c:v>
                </c:pt>
                <c:pt idx="1">
                  <c:v>5.4949999999999971E-2</c:v>
                </c:pt>
                <c:pt idx="2">
                  <c:v>0.12940000000000004</c:v>
                </c:pt>
                <c:pt idx="3">
                  <c:v>8.5550000000000542E-2</c:v>
                </c:pt>
                <c:pt idx="4">
                  <c:v>0.10950000000000019</c:v>
                </c:pt>
                <c:pt idx="5">
                  <c:v>0.16155000000000003</c:v>
                </c:pt>
                <c:pt idx="6">
                  <c:v>0.16405000000000003</c:v>
                </c:pt>
                <c:pt idx="7">
                  <c:v>0</c:v>
                </c:pt>
                <c:pt idx="8">
                  <c:v>0.11824999999999998</c:v>
                </c:pt>
                <c:pt idx="9">
                  <c:v>0.10039999999999998</c:v>
                </c:pt>
                <c:pt idx="10">
                  <c:v>0.14475000000000021</c:v>
                </c:pt>
                <c:pt idx="11">
                  <c:v>0.11275000000000002</c:v>
                </c:pt>
                <c:pt idx="12">
                  <c:v>0.17525000000000004</c:v>
                </c:pt>
                <c:pt idx="13">
                  <c:v>0</c:v>
                </c:pt>
                <c:pt idx="14">
                  <c:v>1.1349999999999982E-2</c:v>
                </c:pt>
                <c:pt idx="15">
                  <c:v>0</c:v>
                </c:pt>
                <c:pt idx="16">
                  <c:v>9.5000000000000726E-4</c:v>
                </c:pt>
                <c:pt idx="17">
                  <c:v>0</c:v>
                </c:pt>
                <c:pt idx="18">
                  <c:v>0.23905000000000001</c:v>
                </c:pt>
                <c:pt idx="19">
                  <c:v>0.13340000000000021</c:v>
                </c:pt>
                <c:pt idx="20">
                  <c:v>0</c:v>
                </c:pt>
                <c:pt idx="21">
                  <c:v>3.5599999999999993E-2</c:v>
                </c:pt>
                <c:pt idx="22">
                  <c:v>2.7750000000000011E-2</c:v>
                </c:pt>
                <c:pt idx="23">
                  <c:v>3.1650000000000011E-2</c:v>
                </c:pt>
                <c:pt idx="24">
                  <c:v>0.17319999999999999</c:v>
                </c:pt>
                <c:pt idx="25">
                  <c:v>0.93719999999999992</c:v>
                </c:pt>
                <c:pt idx="26">
                  <c:v>1.29735</c:v>
                </c:pt>
                <c:pt idx="27">
                  <c:v>1.3780999999999999</c:v>
                </c:pt>
                <c:pt idx="28">
                  <c:v>1.5563</c:v>
                </c:pt>
                <c:pt idx="29">
                  <c:v>1.4452499999999948</c:v>
                </c:pt>
                <c:pt idx="30">
                  <c:v>1.6730500000000001</c:v>
                </c:pt>
                <c:pt idx="31">
                  <c:v>2.1825999999999999</c:v>
                </c:pt>
                <c:pt idx="32">
                  <c:v>2.1871000000000103</c:v>
                </c:pt>
                <c:pt idx="33">
                  <c:v>1.6161500000000051</c:v>
                </c:pt>
                <c:pt idx="34">
                  <c:v>2.0235000000000012</c:v>
                </c:pt>
                <c:pt idx="35">
                  <c:v>1.8124500000000001</c:v>
                </c:pt>
                <c:pt idx="36">
                  <c:v>2.2131499999999997</c:v>
                </c:pt>
                <c:pt idx="37">
                  <c:v>2.1207000000000011</c:v>
                </c:pt>
                <c:pt idx="38">
                  <c:v>1.7828999999999953</c:v>
                </c:pt>
                <c:pt idx="39">
                  <c:v>1.3044</c:v>
                </c:pt>
                <c:pt idx="40">
                  <c:v>1.4471999999999934</c:v>
                </c:pt>
                <c:pt idx="41">
                  <c:v>1.36575</c:v>
                </c:pt>
                <c:pt idx="42">
                  <c:v>1.58</c:v>
                </c:pt>
                <c:pt idx="43">
                  <c:v>2.3889</c:v>
                </c:pt>
                <c:pt idx="44">
                  <c:v>2.23</c:v>
                </c:pt>
                <c:pt idx="45">
                  <c:v>1.9549500000000046</c:v>
                </c:pt>
                <c:pt idx="46">
                  <c:v>2.8411500000000003</c:v>
                </c:pt>
                <c:pt idx="47">
                  <c:v>2.0757999999999988</c:v>
                </c:pt>
                <c:pt idx="48">
                  <c:v>1.6754</c:v>
                </c:pt>
                <c:pt idx="49">
                  <c:v>1.5918999999999941</c:v>
                </c:pt>
                <c:pt idx="50">
                  <c:v>1.5046999999999953</c:v>
                </c:pt>
                <c:pt idx="51">
                  <c:v>1.4840499999999999</c:v>
                </c:pt>
                <c:pt idx="52">
                  <c:v>1.4701499999999998</c:v>
                </c:pt>
                <c:pt idx="53">
                  <c:v>1.8001500000000001</c:v>
                </c:pt>
                <c:pt idx="54">
                  <c:v>1.6025</c:v>
                </c:pt>
                <c:pt idx="55">
                  <c:v>1.515849999999995</c:v>
                </c:pt>
                <c:pt idx="56">
                  <c:v>1.55165</c:v>
                </c:pt>
                <c:pt idx="57">
                  <c:v>1.934050000000006</c:v>
                </c:pt>
                <c:pt idx="58">
                  <c:v>1.4292499999999948</c:v>
                </c:pt>
                <c:pt idx="59">
                  <c:v>1.3620500000000051</c:v>
                </c:pt>
                <c:pt idx="60">
                  <c:v>1.3122500000000001</c:v>
                </c:pt>
                <c:pt idx="61">
                  <c:v>1.3643500000000046</c:v>
                </c:pt>
                <c:pt idx="62">
                  <c:v>1.13395</c:v>
                </c:pt>
                <c:pt idx="63">
                  <c:v>1.1244999999999998</c:v>
                </c:pt>
                <c:pt idx="64">
                  <c:v>0.98209999999999986</c:v>
                </c:pt>
                <c:pt idx="65">
                  <c:v>0.91139999999999999</c:v>
                </c:pt>
                <c:pt idx="66">
                  <c:v>0.94375000000000064</c:v>
                </c:pt>
                <c:pt idx="67">
                  <c:v>0.76495000000000268</c:v>
                </c:pt>
                <c:pt idx="68">
                  <c:v>0.80945</c:v>
                </c:pt>
                <c:pt idx="69">
                  <c:v>0.73755000000000004</c:v>
                </c:pt>
                <c:pt idx="70">
                  <c:v>0.74970000000000292</c:v>
                </c:pt>
                <c:pt idx="71">
                  <c:v>0.59694999999999998</c:v>
                </c:pt>
                <c:pt idx="72">
                  <c:v>0.68780000000000063</c:v>
                </c:pt>
                <c:pt idx="73">
                  <c:v>0.5095999999999995</c:v>
                </c:pt>
                <c:pt idx="74">
                  <c:v>0.96070000000000222</c:v>
                </c:pt>
                <c:pt idx="75">
                  <c:v>0.49565000000000031</c:v>
                </c:pt>
                <c:pt idx="76">
                  <c:v>0.45065000000000005</c:v>
                </c:pt>
                <c:pt idx="77">
                  <c:v>0.35005000000000008</c:v>
                </c:pt>
                <c:pt idx="78">
                  <c:v>0.24465000000000001</c:v>
                </c:pt>
                <c:pt idx="79">
                  <c:v>0.26995000000000002</c:v>
                </c:pt>
                <c:pt idx="80">
                  <c:v>0.34585000000000032</c:v>
                </c:pt>
                <c:pt idx="81">
                  <c:v>0.26250000000000001</c:v>
                </c:pt>
                <c:pt idx="82">
                  <c:v>0.44735000000000008</c:v>
                </c:pt>
                <c:pt idx="83">
                  <c:v>0.40605000000000002</c:v>
                </c:pt>
                <c:pt idx="84">
                  <c:v>0.34930000000000122</c:v>
                </c:pt>
                <c:pt idx="85">
                  <c:v>0.26285000000000008</c:v>
                </c:pt>
                <c:pt idx="86">
                  <c:v>0.28295000000000031</c:v>
                </c:pt>
                <c:pt idx="87">
                  <c:v>0.24795000000000061</c:v>
                </c:pt>
                <c:pt idx="88">
                  <c:v>0.21210000000000001</c:v>
                </c:pt>
                <c:pt idx="89">
                  <c:v>0.28405000000000002</c:v>
                </c:pt>
                <c:pt idx="90">
                  <c:v>0.18325000000000041</c:v>
                </c:pt>
                <c:pt idx="91">
                  <c:v>0.27110000000000017</c:v>
                </c:pt>
                <c:pt idx="92">
                  <c:v>0.19600000000000006</c:v>
                </c:pt>
                <c:pt idx="93">
                  <c:v>0.21255000000000004</c:v>
                </c:pt>
                <c:pt idx="94">
                  <c:v>0.24705000000000021</c:v>
                </c:pt>
                <c:pt idx="95">
                  <c:v>6.3300000000000023E-2</c:v>
                </c:pt>
                <c:pt idx="96">
                  <c:v>0.18000000000000024</c:v>
                </c:pt>
                <c:pt idx="97">
                  <c:v>0.23325000000000021</c:v>
                </c:pt>
                <c:pt idx="98">
                  <c:v>0.23555000000000004</c:v>
                </c:pt>
                <c:pt idx="99">
                  <c:v>0</c:v>
                </c:pt>
                <c:pt idx="100">
                  <c:v>6.8000000000000074E-2</c:v>
                </c:pt>
                <c:pt idx="101">
                  <c:v>0.12975000000000003</c:v>
                </c:pt>
                <c:pt idx="102">
                  <c:v>0.1421</c:v>
                </c:pt>
                <c:pt idx="103">
                  <c:v>8.8000000000000064E-2</c:v>
                </c:pt>
                <c:pt idx="104">
                  <c:v>8.9000000000000204E-2</c:v>
                </c:pt>
                <c:pt idx="105">
                  <c:v>0</c:v>
                </c:pt>
                <c:pt idx="106">
                  <c:v>8.6950000000000027E-2</c:v>
                </c:pt>
                <c:pt idx="107">
                  <c:v>0.14245000000000024</c:v>
                </c:pt>
                <c:pt idx="108">
                  <c:v>7.9150000000000109E-2</c:v>
                </c:pt>
                <c:pt idx="109">
                  <c:v>1.6149999999999887E-2</c:v>
                </c:pt>
                <c:pt idx="110">
                  <c:v>8.4550000000000583E-2</c:v>
                </c:pt>
                <c:pt idx="111">
                  <c:v>0.10769999999999992</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0.30160000000000031</c:v>
                </c:pt>
                <c:pt idx="126">
                  <c:v>0.27815000000000012</c:v>
                </c:pt>
                <c:pt idx="127">
                  <c:v>0.52200000000000002</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numCache>
            </c:numRef>
          </c:val>
        </c:ser>
        <c:dLbls>
          <c:showLegendKey val="0"/>
          <c:showVal val="0"/>
          <c:showCatName val="0"/>
          <c:showSerName val="0"/>
          <c:showPercent val="0"/>
          <c:showBubbleSize val="0"/>
        </c:dLbls>
        <c:axId val="39592704"/>
        <c:axId val="39594240"/>
      </c:areaChart>
      <c:barChart>
        <c:barDir val="col"/>
        <c:grouping val="clustered"/>
        <c:varyColors val="0"/>
        <c:ser>
          <c:idx val="1"/>
          <c:order val="1"/>
          <c:tx>
            <c:v>Rain</c:v>
          </c:tx>
          <c:spPr>
            <a:solidFill>
              <a:srgbClr val="C00000"/>
            </a:solidFill>
            <a:ln>
              <a:solidFill>
                <a:srgbClr val="C00000"/>
              </a:solidFill>
            </a:ln>
          </c:spPr>
          <c:invertIfNegative val="0"/>
          <c:cat>
            <c:numRef>
              <c:f>'Rainy Days'!$A$3460:$A$3747</c:f>
              <c:numCache>
                <c:formatCode>m/d/yyyy\ h:mm</c:formatCode>
                <c:ptCount val="288"/>
                <c:pt idx="0">
                  <c:v>41133.999999959953</c:v>
                </c:pt>
                <c:pt idx="1">
                  <c:v>41134.003472182172</c:v>
                </c:pt>
                <c:pt idx="2">
                  <c:v>41134.006944404391</c:v>
                </c:pt>
                <c:pt idx="3">
                  <c:v>41134.01041662661</c:v>
                </c:pt>
                <c:pt idx="4">
                  <c:v>41134.013888848996</c:v>
                </c:pt>
                <c:pt idx="5">
                  <c:v>41134.017361071034</c:v>
                </c:pt>
                <c:pt idx="6">
                  <c:v>41134.020833293267</c:v>
                </c:pt>
                <c:pt idx="7">
                  <c:v>41134.024305515268</c:v>
                </c:pt>
                <c:pt idx="8">
                  <c:v>41134.027777737574</c:v>
                </c:pt>
                <c:pt idx="9">
                  <c:v>41134.031249959931</c:v>
                </c:pt>
                <c:pt idx="10">
                  <c:v>41134.034722182136</c:v>
                </c:pt>
                <c:pt idx="11">
                  <c:v>41134.038194404362</c:v>
                </c:pt>
                <c:pt idx="12">
                  <c:v>41134.041666626581</c:v>
                </c:pt>
                <c:pt idx="13">
                  <c:v>41134.04513884896</c:v>
                </c:pt>
                <c:pt idx="14">
                  <c:v>41134.048611071019</c:v>
                </c:pt>
                <c:pt idx="15">
                  <c:v>41134.052083293238</c:v>
                </c:pt>
                <c:pt idx="16">
                  <c:v>41134.055555515457</c:v>
                </c:pt>
                <c:pt idx="17">
                  <c:v>41134.059027737676</c:v>
                </c:pt>
                <c:pt idx="18">
                  <c:v>41134.062499959895</c:v>
                </c:pt>
                <c:pt idx="19">
                  <c:v>41134.065972182114</c:v>
                </c:pt>
                <c:pt idx="20">
                  <c:v>41134.069444404326</c:v>
                </c:pt>
                <c:pt idx="21">
                  <c:v>41134.072916626603</c:v>
                </c:pt>
                <c:pt idx="22">
                  <c:v>41134.076388848793</c:v>
                </c:pt>
                <c:pt idx="23">
                  <c:v>41134.07986107099</c:v>
                </c:pt>
                <c:pt idx="24">
                  <c:v>41134.083333293209</c:v>
                </c:pt>
                <c:pt idx="25">
                  <c:v>41134.086805515428</c:v>
                </c:pt>
                <c:pt idx="26">
                  <c:v>41134.090277737625</c:v>
                </c:pt>
                <c:pt idx="27">
                  <c:v>41134.093749959684</c:v>
                </c:pt>
                <c:pt idx="28">
                  <c:v>41134.097222182085</c:v>
                </c:pt>
                <c:pt idx="29">
                  <c:v>41134.100694404311</c:v>
                </c:pt>
                <c:pt idx="30">
                  <c:v>41134.104166626523</c:v>
                </c:pt>
                <c:pt idx="31">
                  <c:v>41134.107638848742</c:v>
                </c:pt>
                <c:pt idx="32">
                  <c:v>41134.111111070961</c:v>
                </c:pt>
                <c:pt idx="33">
                  <c:v>41134.114583293202</c:v>
                </c:pt>
                <c:pt idx="34">
                  <c:v>41134.118055515384</c:v>
                </c:pt>
                <c:pt idx="35">
                  <c:v>41134.121527737574</c:v>
                </c:pt>
                <c:pt idx="36">
                  <c:v>41134.124999959837</c:v>
                </c:pt>
                <c:pt idx="37">
                  <c:v>41134.128472182056</c:v>
                </c:pt>
                <c:pt idx="38">
                  <c:v>41134.131944404275</c:v>
                </c:pt>
                <c:pt idx="39">
                  <c:v>41134.135416626494</c:v>
                </c:pt>
                <c:pt idx="40">
                  <c:v>41134.138888848713</c:v>
                </c:pt>
                <c:pt idx="41">
                  <c:v>41134.142361070932</c:v>
                </c:pt>
                <c:pt idx="42">
                  <c:v>41134.145833293202</c:v>
                </c:pt>
                <c:pt idx="43">
                  <c:v>41134.149305515137</c:v>
                </c:pt>
                <c:pt idx="44">
                  <c:v>41134.152777737589</c:v>
                </c:pt>
                <c:pt idx="45">
                  <c:v>41134.156249959968</c:v>
                </c:pt>
                <c:pt idx="46">
                  <c:v>41134.159722182027</c:v>
                </c:pt>
                <c:pt idx="47">
                  <c:v>41134.163194404224</c:v>
                </c:pt>
                <c:pt idx="48">
                  <c:v>41134.166666626465</c:v>
                </c:pt>
                <c:pt idx="49">
                  <c:v>41134.170138848691</c:v>
                </c:pt>
                <c:pt idx="50">
                  <c:v>41134.173611070903</c:v>
                </c:pt>
                <c:pt idx="51">
                  <c:v>41134.177083293122</c:v>
                </c:pt>
                <c:pt idx="52">
                  <c:v>41134.180555515326</c:v>
                </c:pt>
                <c:pt idx="53">
                  <c:v>41134.18402773756</c:v>
                </c:pt>
                <c:pt idx="54">
                  <c:v>41134.187499959779</c:v>
                </c:pt>
                <c:pt idx="55">
                  <c:v>41134.190972181976</c:v>
                </c:pt>
                <c:pt idx="56">
                  <c:v>41134.194444404195</c:v>
                </c:pt>
                <c:pt idx="57">
                  <c:v>41134.197916626435</c:v>
                </c:pt>
                <c:pt idx="58">
                  <c:v>41134.201388848654</c:v>
                </c:pt>
                <c:pt idx="59">
                  <c:v>41134.204861070873</c:v>
                </c:pt>
                <c:pt idx="60">
                  <c:v>41134.208333293092</c:v>
                </c:pt>
                <c:pt idx="61">
                  <c:v>41134.2118055151</c:v>
                </c:pt>
                <c:pt idx="62">
                  <c:v>41134.21527773753</c:v>
                </c:pt>
                <c:pt idx="63">
                  <c:v>41134.218749959735</c:v>
                </c:pt>
                <c:pt idx="64">
                  <c:v>41134.222222181954</c:v>
                </c:pt>
                <c:pt idx="65">
                  <c:v>41134.225694404187</c:v>
                </c:pt>
                <c:pt idx="66">
                  <c:v>41134.229166626174</c:v>
                </c:pt>
                <c:pt idx="67">
                  <c:v>41134.232638848633</c:v>
                </c:pt>
                <c:pt idx="68">
                  <c:v>41134.236111070844</c:v>
                </c:pt>
                <c:pt idx="69">
                  <c:v>41134.239583293056</c:v>
                </c:pt>
                <c:pt idx="70">
                  <c:v>41134.243055515079</c:v>
                </c:pt>
                <c:pt idx="71">
                  <c:v>41134.246527737501</c:v>
                </c:pt>
                <c:pt idx="72">
                  <c:v>41134.24999995972</c:v>
                </c:pt>
                <c:pt idx="73">
                  <c:v>41134.253472181925</c:v>
                </c:pt>
                <c:pt idx="74">
                  <c:v>41134.256944404202</c:v>
                </c:pt>
                <c:pt idx="75">
                  <c:v>41134.260416626377</c:v>
                </c:pt>
                <c:pt idx="76">
                  <c:v>41134.263888848596</c:v>
                </c:pt>
                <c:pt idx="77">
                  <c:v>41134.267361070604</c:v>
                </c:pt>
                <c:pt idx="78">
                  <c:v>41134.270833293042</c:v>
                </c:pt>
                <c:pt idx="79">
                  <c:v>41134.274305515064</c:v>
                </c:pt>
                <c:pt idx="80">
                  <c:v>41134.277777737268</c:v>
                </c:pt>
                <c:pt idx="81">
                  <c:v>41134.281249959684</c:v>
                </c:pt>
                <c:pt idx="82">
                  <c:v>41134.284722181874</c:v>
                </c:pt>
                <c:pt idx="83">
                  <c:v>41134.288194404202</c:v>
                </c:pt>
                <c:pt idx="84">
                  <c:v>41134.291666626174</c:v>
                </c:pt>
                <c:pt idx="85">
                  <c:v>41134.295138848567</c:v>
                </c:pt>
                <c:pt idx="86">
                  <c:v>41134.298611070786</c:v>
                </c:pt>
                <c:pt idx="87">
                  <c:v>41134.302083293012</c:v>
                </c:pt>
                <c:pt idx="88">
                  <c:v>41134.305555515224</c:v>
                </c:pt>
                <c:pt idx="89">
                  <c:v>41134.309027737436</c:v>
                </c:pt>
                <c:pt idx="90">
                  <c:v>41134.312499959662</c:v>
                </c:pt>
                <c:pt idx="91">
                  <c:v>41134.315972181881</c:v>
                </c:pt>
                <c:pt idx="92">
                  <c:v>41134.319444404202</c:v>
                </c:pt>
                <c:pt idx="93">
                  <c:v>41134.322916626319</c:v>
                </c:pt>
                <c:pt idx="94">
                  <c:v>41134.326388848611</c:v>
                </c:pt>
                <c:pt idx="95">
                  <c:v>41134.329861070757</c:v>
                </c:pt>
                <c:pt idx="96">
                  <c:v>41134.333333293012</c:v>
                </c:pt>
                <c:pt idx="97">
                  <c:v>41134.336805515195</c:v>
                </c:pt>
                <c:pt idx="98">
                  <c:v>41134.340277737443</c:v>
                </c:pt>
                <c:pt idx="99">
                  <c:v>41134.343749959626</c:v>
                </c:pt>
                <c:pt idx="100">
                  <c:v>41134.347222181852</c:v>
                </c:pt>
                <c:pt idx="101">
                  <c:v>41134.350694404304</c:v>
                </c:pt>
                <c:pt idx="102">
                  <c:v>41134.35416662629</c:v>
                </c:pt>
                <c:pt idx="103">
                  <c:v>41134.357638848756</c:v>
                </c:pt>
                <c:pt idx="104">
                  <c:v>41134.361111070728</c:v>
                </c:pt>
                <c:pt idx="105">
                  <c:v>41134.364583293012</c:v>
                </c:pt>
                <c:pt idx="106">
                  <c:v>41134.368055515166</c:v>
                </c:pt>
                <c:pt idx="107">
                  <c:v>41134.371527737385</c:v>
                </c:pt>
                <c:pt idx="108">
                  <c:v>41134.374999959611</c:v>
                </c:pt>
                <c:pt idx="109">
                  <c:v>41134.378472181823</c:v>
                </c:pt>
                <c:pt idx="110">
                  <c:v>41134.381944404042</c:v>
                </c:pt>
                <c:pt idx="111">
                  <c:v>41134.385416626261</c:v>
                </c:pt>
                <c:pt idx="112">
                  <c:v>41134.388888848734</c:v>
                </c:pt>
                <c:pt idx="113">
                  <c:v>41134.392361070684</c:v>
                </c:pt>
                <c:pt idx="114">
                  <c:v>41134.395833293012</c:v>
                </c:pt>
                <c:pt idx="115">
                  <c:v>41134.399305514984</c:v>
                </c:pt>
                <c:pt idx="116">
                  <c:v>41134.402777737356</c:v>
                </c:pt>
                <c:pt idx="117">
                  <c:v>41134.406249959611</c:v>
                </c:pt>
                <c:pt idx="118">
                  <c:v>41134.409722181605</c:v>
                </c:pt>
                <c:pt idx="119">
                  <c:v>41134.413194404013</c:v>
                </c:pt>
                <c:pt idx="120">
                  <c:v>41134.416666626232</c:v>
                </c:pt>
                <c:pt idx="121">
                  <c:v>41134.420138848611</c:v>
                </c:pt>
                <c:pt idx="122">
                  <c:v>41134.42361107067</c:v>
                </c:pt>
                <c:pt idx="123">
                  <c:v>41134.427083292889</c:v>
                </c:pt>
                <c:pt idx="124">
                  <c:v>41134.430555515108</c:v>
                </c:pt>
                <c:pt idx="125">
                  <c:v>41134.434027737327</c:v>
                </c:pt>
                <c:pt idx="126">
                  <c:v>41134.437499959546</c:v>
                </c:pt>
                <c:pt idx="127">
                  <c:v>41134.440972181765</c:v>
                </c:pt>
                <c:pt idx="128">
                  <c:v>41134.444444403991</c:v>
                </c:pt>
                <c:pt idx="129">
                  <c:v>41134.447916626203</c:v>
                </c:pt>
                <c:pt idx="130">
                  <c:v>41134.451388848443</c:v>
                </c:pt>
                <c:pt idx="131">
                  <c:v>41134.454861070641</c:v>
                </c:pt>
                <c:pt idx="132">
                  <c:v>41134.458333293165</c:v>
                </c:pt>
                <c:pt idx="133">
                  <c:v>41134.461805514984</c:v>
                </c:pt>
                <c:pt idx="134">
                  <c:v>41134.465277737276</c:v>
                </c:pt>
                <c:pt idx="135">
                  <c:v>41134.468749959517</c:v>
                </c:pt>
                <c:pt idx="136">
                  <c:v>41134.472222181736</c:v>
                </c:pt>
                <c:pt idx="137">
                  <c:v>41134.475694403962</c:v>
                </c:pt>
                <c:pt idx="138">
                  <c:v>41134.479166626181</c:v>
                </c:pt>
                <c:pt idx="139">
                  <c:v>41134.482638848654</c:v>
                </c:pt>
                <c:pt idx="140">
                  <c:v>41134.486111070612</c:v>
                </c:pt>
                <c:pt idx="141">
                  <c:v>41134.489583293012</c:v>
                </c:pt>
                <c:pt idx="142">
                  <c:v>41134.493055514984</c:v>
                </c:pt>
                <c:pt idx="143">
                  <c:v>41134.496527737254</c:v>
                </c:pt>
                <c:pt idx="144">
                  <c:v>41134.499999959487</c:v>
                </c:pt>
                <c:pt idx="145">
                  <c:v>41134.503472181575</c:v>
                </c:pt>
                <c:pt idx="146">
                  <c:v>41134.506944403933</c:v>
                </c:pt>
                <c:pt idx="147">
                  <c:v>41134.510416626203</c:v>
                </c:pt>
                <c:pt idx="148">
                  <c:v>41134.513888848363</c:v>
                </c:pt>
                <c:pt idx="149">
                  <c:v>41134.517361070582</c:v>
                </c:pt>
                <c:pt idx="150">
                  <c:v>41134.520833292976</c:v>
                </c:pt>
                <c:pt idx="151">
                  <c:v>41134.524305514984</c:v>
                </c:pt>
                <c:pt idx="152">
                  <c:v>41134.527777737174</c:v>
                </c:pt>
                <c:pt idx="153">
                  <c:v>41134.531249959458</c:v>
                </c:pt>
                <c:pt idx="154">
                  <c:v>41134.534722181575</c:v>
                </c:pt>
                <c:pt idx="155">
                  <c:v>41134.538194403896</c:v>
                </c:pt>
                <c:pt idx="156">
                  <c:v>41134.541666626115</c:v>
                </c:pt>
                <c:pt idx="157">
                  <c:v>41134.545138848342</c:v>
                </c:pt>
                <c:pt idx="158">
                  <c:v>41134.548611070612</c:v>
                </c:pt>
                <c:pt idx="159">
                  <c:v>41134.55208329294</c:v>
                </c:pt>
                <c:pt idx="160">
                  <c:v>41134.555555514991</c:v>
                </c:pt>
                <c:pt idx="161">
                  <c:v>41134.559027737196</c:v>
                </c:pt>
                <c:pt idx="162">
                  <c:v>41134.562499959429</c:v>
                </c:pt>
                <c:pt idx="163">
                  <c:v>41134.565972181575</c:v>
                </c:pt>
                <c:pt idx="164">
                  <c:v>41134.569444403824</c:v>
                </c:pt>
                <c:pt idx="165">
                  <c:v>41134.572916626203</c:v>
                </c:pt>
                <c:pt idx="166">
                  <c:v>41134.576388848312</c:v>
                </c:pt>
                <c:pt idx="167">
                  <c:v>41134.579861070531</c:v>
                </c:pt>
                <c:pt idx="168">
                  <c:v>41134.583333292743</c:v>
                </c:pt>
                <c:pt idx="169">
                  <c:v>41134.586805514962</c:v>
                </c:pt>
                <c:pt idx="170">
                  <c:v>41134.590277737181</c:v>
                </c:pt>
                <c:pt idx="171">
                  <c:v>41134.593749959189</c:v>
                </c:pt>
                <c:pt idx="172">
                  <c:v>41134.597222181575</c:v>
                </c:pt>
                <c:pt idx="173">
                  <c:v>41134.600694403838</c:v>
                </c:pt>
                <c:pt idx="174">
                  <c:v>41134.604166626057</c:v>
                </c:pt>
                <c:pt idx="175">
                  <c:v>41134.607638848283</c:v>
                </c:pt>
                <c:pt idx="176">
                  <c:v>41134.611111070495</c:v>
                </c:pt>
                <c:pt idx="177">
                  <c:v>41134.614583292743</c:v>
                </c:pt>
                <c:pt idx="178">
                  <c:v>41134.618055514933</c:v>
                </c:pt>
                <c:pt idx="179">
                  <c:v>41134.621527736992</c:v>
                </c:pt>
                <c:pt idx="180">
                  <c:v>41134.624999959371</c:v>
                </c:pt>
                <c:pt idx="181">
                  <c:v>41134.628472181575</c:v>
                </c:pt>
                <c:pt idx="182">
                  <c:v>41134.631944403649</c:v>
                </c:pt>
                <c:pt idx="183">
                  <c:v>41134.635416626028</c:v>
                </c:pt>
                <c:pt idx="184">
                  <c:v>41134.638888848247</c:v>
                </c:pt>
                <c:pt idx="185">
                  <c:v>41134.642361070466</c:v>
                </c:pt>
                <c:pt idx="186">
                  <c:v>41134.645833292692</c:v>
                </c:pt>
                <c:pt idx="187">
                  <c:v>41134.649305514904</c:v>
                </c:pt>
                <c:pt idx="188">
                  <c:v>41134.652777737123</c:v>
                </c:pt>
                <c:pt idx="189">
                  <c:v>41134.656249959342</c:v>
                </c:pt>
                <c:pt idx="190">
                  <c:v>41134.659722181554</c:v>
                </c:pt>
                <c:pt idx="191">
                  <c:v>41134.663194403613</c:v>
                </c:pt>
                <c:pt idx="192">
                  <c:v>41134.666666625984</c:v>
                </c:pt>
                <c:pt idx="193">
                  <c:v>41134.670138848218</c:v>
                </c:pt>
                <c:pt idx="194">
                  <c:v>41134.673611070437</c:v>
                </c:pt>
                <c:pt idx="195">
                  <c:v>41134.677083292656</c:v>
                </c:pt>
                <c:pt idx="196">
                  <c:v>41134.680555514882</c:v>
                </c:pt>
                <c:pt idx="197">
                  <c:v>41134.684027737094</c:v>
                </c:pt>
                <c:pt idx="198">
                  <c:v>41134.687499959306</c:v>
                </c:pt>
                <c:pt idx="199">
                  <c:v>41134.690972181525</c:v>
                </c:pt>
                <c:pt idx="200">
                  <c:v>41134.694444403576</c:v>
                </c:pt>
                <c:pt idx="201">
                  <c:v>41134.69791662597</c:v>
                </c:pt>
                <c:pt idx="202">
                  <c:v>41134.701388848189</c:v>
                </c:pt>
                <c:pt idx="203">
                  <c:v>41134.704861070408</c:v>
                </c:pt>
                <c:pt idx="204">
                  <c:v>41134.708333292641</c:v>
                </c:pt>
                <c:pt idx="205">
                  <c:v>41134.711805514824</c:v>
                </c:pt>
                <c:pt idx="206">
                  <c:v>41134.715277737065</c:v>
                </c:pt>
                <c:pt idx="207">
                  <c:v>41134.718749959284</c:v>
                </c:pt>
                <c:pt idx="208">
                  <c:v>41134.722222181474</c:v>
                </c:pt>
                <c:pt idx="209">
                  <c:v>41134.725694403576</c:v>
                </c:pt>
                <c:pt idx="210">
                  <c:v>41134.729166625657</c:v>
                </c:pt>
                <c:pt idx="211">
                  <c:v>41134.732638848203</c:v>
                </c:pt>
                <c:pt idx="212">
                  <c:v>41134.736111070379</c:v>
                </c:pt>
                <c:pt idx="213">
                  <c:v>41134.739583292598</c:v>
                </c:pt>
                <c:pt idx="214">
                  <c:v>41134.743055514657</c:v>
                </c:pt>
                <c:pt idx="215">
                  <c:v>41134.746527737036</c:v>
                </c:pt>
                <c:pt idx="216">
                  <c:v>41134.749999959255</c:v>
                </c:pt>
                <c:pt idx="217">
                  <c:v>41134.753472181474</c:v>
                </c:pt>
                <c:pt idx="218">
                  <c:v>41134.756944403685</c:v>
                </c:pt>
                <c:pt idx="219">
                  <c:v>41134.760416625904</c:v>
                </c:pt>
                <c:pt idx="220">
                  <c:v>41134.763888848131</c:v>
                </c:pt>
                <c:pt idx="221">
                  <c:v>41134.767361070175</c:v>
                </c:pt>
                <c:pt idx="222">
                  <c:v>41134.770833292612</c:v>
                </c:pt>
                <c:pt idx="223">
                  <c:v>41134.77430551462</c:v>
                </c:pt>
                <c:pt idx="224">
                  <c:v>41134.777777736985</c:v>
                </c:pt>
                <c:pt idx="225">
                  <c:v>41134.781249959226</c:v>
                </c:pt>
                <c:pt idx="226">
                  <c:v>41134.784722181277</c:v>
                </c:pt>
                <c:pt idx="227">
                  <c:v>41134.788194403664</c:v>
                </c:pt>
                <c:pt idx="228">
                  <c:v>41134.791666625577</c:v>
                </c:pt>
                <c:pt idx="229">
                  <c:v>41134.795138848101</c:v>
                </c:pt>
                <c:pt idx="230">
                  <c:v>41134.79861107032</c:v>
                </c:pt>
                <c:pt idx="231">
                  <c:v>41134.802083292612</c:v>
                </c:pt>
                <c:pt idx="232">
                  <c:v>41134.805555514758</c:v>
                </c:pt>
                <c:pt idx="233">
                  <c:v>41134.809027736992</c:v>
                </c:pt>
                <c:pt idx="234">
                  <c:v>41134.812499959211</c:v>
                </c:pt>
                <c:pt idx="235">
                  <c:v>41134.815972181415</c:v>
                </c:pt>
                <c:pt idx="236">
                  <c:v>41134.819444403634</c:v>
                </c:pt>
                <c:pt idx="237">
                  <c:v>41134.822916625853</c:v>
                </c:pt>
                <c:pt idx="238">
                  <c:v>41134.826388848203</c:v>
                </c:pt>
                <c:pt idx="239">
                  <c:v>41134.829861070284</c:v>
                </c:pt>
                <c:pt idx="240">
                  <c:v>41134.833333292612</c:v>
                </c:pt>
                <c:pt idx="241">
                  <c:v>41134.836805514729</c:v>
                </c:pt>
                <c:pt idx="242">
                  <c:v>41134.840277737043</c:v>
                </c:pt>
                <c:pt idx="243">
                  <c:v>41134.843749959167</c:v>
                </c:pt>
                <c:pt idx="244">
                  <c:v>41134.847222181386</c:v>
                </c:pt>
                <c:pt idx="245">
                  <c:v>41134.850694403613</c:v>
                </c:pt>
                <c:pt idx="246">
                  <c:v>41134.854166625832</c:v>
                </c:pt>
                <c:pt idx="247">
                  <c:v>41134.857638848298</c:v>
                </c:pt>
                <c:pt idx="248">
                  <c:v>41134.861111070255</c:v>
                </c:pt>
                <c:pt idx="249">
                  <c:v>41134.864583292612</c:v>
                </c:pt>
                <c:pt idx="250">
                  <c:v>41134.8680555147</c:v>
                </c:pt>
                <c:pt idx="251">
                  <c:v>41134.871527736919</c:v>
                </c:pt>
                <c:pt idx="252">
                  <c:v>41134.874999959211</c:v>
                </c:pt>
                <c:pt idx="253">
                  <c:v>41134.878472181357</c:v>
                </c:pt>
                <c:pt idx="254">
                  <c:v>41134.881944403583</c:v>
                </c:pt>
                <c:pt idx="255">
                  <c:v>41134.885416625795</c:v>
                </c:pt>
                <c:pt idx="256">
                  <c:v>41134.888888848276</c:v>
                </c:pt>
                <c:pt idx="257">
                  <c:v>41134.892361070226</c:v>
                </c:pt>
                <c:pt idx="258">
                  <c:v>41134.895833292612</c:v>
                </c:pt>
                <c:pt idx="259">
                  <c:v>41134.899305514584</c:v>
                </c:pt>
                <c:pt idx="260">
                  <c:v>41134.90277773689</c:v>
                </c:pt>
                <c:pt idx="261">
                  <c:v>41134.906249959211</c:v>
                </c:pt>
                <c:pt idx="262">
                  <c:v>41134.909722181175</c:v>
                </c:pt>
                <c:pt idx="263">
                  <c:v>41134.913194403547</c:v>
                </c:pt>
                <c:pt idx="264">
                  <c:v>41134.916666625766</c:v>
                </c:pt>
                <c:pt idx="265">
                  <c:v>41134.920138847992</c:v>
                </c:pt>
                <c:pt idx="266">
                  <c:v>41134.923611070204</c:v>
                </c:pt>
                <c:pt idx="267">
                  <c:v>41134.927083292423</c:v>
                </c:pt>
                <c:pt idx="268">
                  <c:v>41134.930555514635</c:v>
                </c:pt>
                <c:pt idx="269">
                  <c:v>41134.934027736861</c:v>
                </c:pt>
                <c:pt idx="270">
                  <c:v>41134.93749995908</c:v>
                </c:pt>
                <c:pt idx="271">
                  <c:v>41134.940972181284</c:v>
                </c:pt>
                <c:pt idx="272">
                  <c:v>41134.944444403518</c:v>
                </c:pt>
                <c:pt idx="273">
                  <c:v>41134.947916625737</c:v>
                </c:pt>
                <c:pt idx="274">
                  <c:v>41134.951388847963</c:v>
                </c:pt>
                <c:pt idx="275">
                  <c:v>41134.954861070211</c:v>
                </c:pt>
                <c:pt idx="276">
                  <c:v>41134.958333292685</c:v>
                </c:pt>
                <c:pt idx="277">
                  <c:v>41134.961805514584</c:v>
                </c:pt>
                <c:pt idx="278">
                  <c:v>41134.965277736832</c:v>
                </c:pt>
                <c:pt idx="279">
                  <c:v>41134.968749959051</c:v>
                </c:pt>
                <c:pt idx="280">
                  <c:v>41134.97222218127</c:v>
                </c:pt>
                <c:pt idx="281">
                  <c:v>41134.975694403489</c:v>
                </c:pt>
                <c:pt idx="282">
                  <c:v>41134.979166625584</c:v>
                </c:pt>
                <c:pt idx="283">
                  <c:v>41134.982638848211</c:v>
                </c:pt>
                <c:pt idx="284">
                  <c:v>41134.986111070211</c:v>
                </c:pt>
                <c:pt idx="285">
                  <c:v>41134.989583292525</c:v>
                </c:pt>
                <c:pt idx="286">
                  <c:v>41134.993055514584</c:v>
                </c:pt>
                <c:pt idx="287">
                  <c:v>41134.996527736803</c:v>
                </c:pt>
              </c:numCache>
            </c:numRef>
          </c:cat>
          <c:val>
            <c:numRef>
              <c:f>'Rainy Days'!$C$2596:$C$2883</c:f>
              <c:numCache>
                <c:formatCode>General</c:formatCode>
                <c:ptCount val="28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4.0000000000000022E-2</c:v>
                </c:pt>
                <c:pt idx="26">
                  <c:v>0</c:v>
                </c:pt>
                <c:pt idx="27">
                  <c:v>0</c:v>
                </c:pt>
                <c:pt idx="28">
                  <c:v>0</c:v>
                </c:pt>
                <c:pt idx="29">
                  <c:v>0</c:v>
                </c:pt>
                <c:pt idx="30">
                  <c:v>8.0000000000000043E-2</c:v>
                </c:pt>
                <c:pt idx="31">
                  <c:v>0</c:v>
                </c:pt>
                <c:pt idx="32">
                  <c:v>0</c:v>
                </c:pt>
                <c:pt idx="33">
                  <c:v>4.0000000000000022E-2</c:v>
                </c:pt>
                <c:pt idx="34">
                  <c:v>0</c:v>
                </c:pt>
                <c:pt idx="35">
                  <c:v>0</c:v>
                </c:pt>
                <c:pt idx="36">
                  <c:v>0</c:v>
                </c:pt>
                <c:pt idx="37">
                  <c:v>0</c:v>
                </c:pt>
                <c:pt idx="38">
                  <c:v>4.0000000000000022E-2</c:v>
                </c:pt>
                <c:pt idx="39">
                  <c:v>0</c:v>
                </c:pt>
                <c:pt idx="40">
                  <c:v>0</c:v>
                </c:pt>
                <c:pt idx="41">
                  <c:v>0</c:v>
                </c:pt>
                <c:pt idx="42">
                  <c:v>4.0000000000000022E-2</c:v>
                </c:pt>
                <c:pt idx="43">
                  <c:v>0</c:v>
                </c:pt>
                <c:pt idx="44">
                  <c:v>0</c:v>
                </c:pt>
                <c:pt idx="45">
                  <c:v>0</c:v>
                </c:pt>
                <c:pt idx="46">
                  <c:v>4.0000000000000022E-2</c:v>
                </c:pt>
                <c:pt idx="47">
                  <c:v>0</c:v>
                </c:pt>
                <c:pt idx="48">
                  <c:v>0</c:v>
                </c:pt>
                <c:pt idx="49">
                  <c:v>0</c:v>
                </c:pt>
                <c:pt idx="50">
                  <c:v>0</c:v>
                </c:pt>
                <c:pt idx="51">
                  <c:v>0</c:v>
                </c:pt>
                <c:pt idx="52">
                  <c:v>0</c:v>
                </c:pt>
                <c:pt idx="53">
                  <c:v>4.0000000000000022E-2</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numCache>
            </c:numRef>
          </c:val>
        </c:ser>
        <c:dLbls>
          <c:showLegendKey val="0"/>
          <c:showVal val="0"/>
          <c:showCatName val="0"/>
          <c:showSerName val="0"/>
          <c:showPercent val="0"/>
          <c:showBubbleSize val="0"/>
        </c:dLbls>
        <c:gapWidth val="150"/>
        <c:axId val="39618816"/>
        <c:axId val="39616896"/>
      </c:barChart>
      <c:catAx>
        <c:axId val="39592704"/>
        <c:scaling>
          <c:orientation val="minMax"/>
        </c:scaling>
        <c:delete val="0"/>
        <c:axPos val="b"/>
        <c:numFmt formatCode="[$-409]h:mm\ AM/PM;@" sourceLinked="0"/>
        <c:majorTickMark val="out"/>
        <c:minorTickMark val="none"/>
        <c:tickLblPos val="nextTo"/>
        <c:txPr>
          <a:bodyPr/>
          <a:lstStyle/>
          <a:p>
            <a:pPr>
              <a:defRPr sz="900"/>
            </a:pPr>
            <a:endParaRPr lang="en-US"/>
          </a:p>
        </c:txPr>
        <c:crossAx val="39594240"/>
        <c:crosses val="autoZero"/>
        <c:auto val="0"/>
        <c:lblAlgn val="ctr"/>
        <c:lblOffset val="100"/>
        <c:tickLblSkip val="36"/>
        <c:tickMarkSkip val="36"/>
        <c:noMultiLvlLbl val="0"/>
      </c:catAx>
      <c:valAx>
        <c:axId val="39594240"/>
        <c:scaling>
          <c:orientation val="minMax"/>
          <c:max val="5"/>
          <c:min val="0"/>
        </c:scaling>
        <c:delete val="0"/>
        <c:axPos val="l"/>
        <c:majorGridlines/>
        <c:title>
          <c:tx>
            <c:rich>
              <a:bodyPr/>
              <a:lstStyle/>
              <a:p>
                <a:pPr>
                  <a:defRPr/>
                </a:pPr>
                <a:r>
                  <a:rPr lang="en-US"/>
                  <a:t>Flow (MGD)</a:t>
                </a:r>
              </a:p>
            </c:rich>
          </c:tx>
          <c:layout/>
          <c:overlay val="0"/>
        </c:title>
        <c:numFmt formatCode="General" sourceLinked="0"/>
        <c:majorTickMark val="none"/>
        <c:minorTickMark val="none"/>
        <c:tickLblPos val="nextTo"/>
        <c:txPr>
          <a:bodyPr/>
          <a:lstStyle/>
          <a:p>
            <a:pPr>
              <a:defRPr sz="1000"/>
            </a:pPr>
            <a:endParaRPr lang="en-US"/>
          </a:p>
        </c:txPr>
        <c:crossAx val="39592704"/>
        <c:crosses val="autoZero"/>
        <c:crossBetween val="between"/>
        <c:majorUnit val="1"/>
      </c:valAx>
      <c:valAx>
        <c:axId val="39616896"/>
        <c:scaling>
          <c:orientation val="maxMin"/>
          <c:max val="0.5"/>
          <c:min val="0"/>
        </c:scaling>
        <c:delete val="0"/>
        <c:axPos val="r"/>
        <c:title>
          <c:tx>
            <c:rich>
              <a:bodyPr rot="-5400000" vert="horz"/>
              <a:lstStyle/>
              <a:p>
                <a:pPr>
                  <a:defRPr/>
                </a:pPr>
                <a:r>
                  <a:rPr lang="en-US"/>
                  <a:t>Rain (in)</a:t>
                </a:r>
              </a:p>
            </c:rich>
          </c:tx>
          <c:layout/>
          <c:overlay val="0"/>
        </c:title>
        <c:numFmt formatCode="General" sourceLinked="1"/>
        <c:majorTickMark val="out"/>
        <c:minorTickMark val="none"/>
        <c:tickLblPos val="nextTo"/>
        <c:crossAx val="39618816"/>
        <c:crosses val="max"/>
        <c:crossBetween val="between"/>
        <c:majorUnit val="0.1"/>
      </c:valAx>
      <c:dateAx>
        <c:axId val="39618816"/>
        <c:scaling>
          <c:orientation val="minMax"/>
        </c:scaling>
        <c:delete val="1"/>
        <c:axPos val="t"/>
        <c:numFmt formatCode="m/d/yyyy\ h:mm" sourceLinked="1"/>
        <c:majorTickMark val="out"/>
        <c:minorTickMark val="none"/>
        <c:tickLblPos val="none"/>
        <c:crossAx val="39616896"/>
        <c:crosses val="autoZero"/>
        <c:auto val="1"/>
        <c:lblOffset val="100"/>
        <c:baseTimeUnit val="days"/>
      </c:dateAx>
    </c:plotArea>
    <c:legend>
      <c:legendPos val="t"/>
      <c:layout/>
      <c:overlay val="0"/>
      <c:spPr>
        <a:ln>
          <a:solidFill>
            <a:sysClr val="windowText" lastClr="000000">
              <a:lumMod val="50000"/>
              <a:lumOff val="50000"/>
            </a:sysClr>
          </a:solidFill>
        </a:ln>
      </c:spPr>
    </c:legend>
    <c:plotVisOnly val="1"/>
    <c:dispBlanksAs val="gap"/>
    <c:showDLblsOverMax val="0"/>
  </c:chart>
  <c:spPr>
    <a:ln>
      <a:solidFill>
        <a:schemeClr val="accent1"/>
      </a:solidFill>
    </a:ln>
  </c:sp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Main entrance of the Cincinnati zoo - Manhole 338162022</a:t>
            </a:r>
          </a:p>
        </c:rich>
      </c:tx>
      <c:layout>
        <c:manualLayout>
          <c:xMode val="edge"/>
          <c:yMode val="edge"/>
          <c:x val="0.21898935709959338"/>
          <c:y val="6.8007738256855826E-2"/>
        </c:manualLayout>
      </c:layout>
      <c:overlay val="1"/>
    </c:title>
    <c:autoTitleDeleted val="0"/>
    <c:plotArea>
      <c:layout>
        <c:manualLayout>
          <c:layoutTarget val="inner"/>
          <c:xMode val="edge"/>
          <c:yMode val="edge"/>
          <c:x val="7.6514954861411563E-2"/>
          <c:y val="0.15788203557888628"/>
          <c:w val="0.88588791785642174"/>
          <c:h val="0.68831138564575967"/>
        </c:manualLayout>
      </c:layout>
      <c:scatterChart>
        <c:scatterStyle val="lineMarker"/>
        <c:varyColors val="0"/>
        <c:ser>
          <c:idx val="0"/>
          <c:order val="0"/>
          <c:spPr>
            <a:ln w="28575">
              <a:noFill/>
            </a:ln>
          </c:spPr>
          <c:marker>
            <c:spPr>
              <a:solidFill>
                <a:srgbClr val="C00000"/>
              </a:solidFill>
            </c:spPr>
          </c:marker>
          <c:xVal>
            <c:numRef>
              <c:f>'Zoo-Main Entry'!$H$4:$H$179</c:f>
              <c:numCache>
                <c:formatCode>0.00</c:formatCode>
                <c:ptCount val="176"/>
                <c:pt idx="0">
                  <c:v>0.93</c:v>
                </c:pt>
                <c:pt idx="1">
                  <c:v>0.27</c:v>
                </c:pt>
                <c:pt idx="2">
                  <c:v>0.13</c:v>
                </c:pt>
                <c:pt idx="3">
                  <c:v>7.0000000000000021E-2</c:v>
                </c:pt>
                <c:pt idx="4">
                  <c:v>0.81</c:v>
                </c:pt>
                <c:pt idx="5">
                  <c:v>0.45</c:v>
                </c:pt>
                <c:pt idx="6">
                  <c:v>0.61000000000000065</c:v>
                </c:pt>
                <c:pt idx="7">
                  <c:v>1.28</c:v>
                </c:pt>
                <c:pt idx="8">
                  <c:v>0.54</c:v>
                </c:pt>
                <c:pt idx="9">
                  <c:v>0.91</c:v>
                </c:pt>
                <c:pt idx="10">
                  <c:v>1.36</c:v>
                </c:pt>
                <c:pt idx="11">
                  <c:v>0.4</c:v>
                </c:pt>
                <c:pt idx="12">
                  <c:v>0.13</c:v>
                </c:pt>
                <c:pt idx="13">
                  <c:v>0.16</c:v>
                </c:pt>
                <c:pt idx="14">
                  <c:v>0.16</c:v>
                </c:pt>
                <c:pt idx="15">
                  <c:v>0.86000000000000065</c:v>
                </c:pt>
                <c:pt idx="16">
                  <c:v>0.22</c:v>
                </c:pt>
                <c:pt idx="17">
                  <c:v>0.30000000000000032</c:v>
                </c:pt>
                <c:pt idx="18">
                  <c:v>2.64</c:v>
                </c:pt>
                <c:pt idx="19">
                  <c:v>0.5</c:v>
                </c:pt>
                <c:pt idx="20">
                  <c:v>0.70000000000000062</c:v>
                </c:pt>
                <c:pt idx="21">
                  <c:v>0.59</c:v>
                </c:pt>
                <c:pt idx="22">
                  <c:v>1.7</c:v>
                </c:pt>
                <c:pt idx="23">
                  <c:v>0.22</c:v>
                </c:pt>
                <c:pt idx="24">
                  <c:v>0.25</c:v>
                </c:pt>
                <c:pt idx="25">
                  <c:v>0.29000000000000031</c:v>
                </c:pt>
                <c:pt idx="26">
                  <c:v>0.48000000000000032</c:v>
                </c:pt>
                <c:pt idx="27">
                  <c:v>0.11</c:v>
                </c:pt>
                <c:pt idx="28">
                  <c:v>0.5</c:v>
                </c:pt>
                <c:pt idx="29">
                  <c:v>0.18000000000000024</c:v>
                </c:pt>
                <c:pt idx="30">
                  <c:v>0.15000000000000024</c:v>
                </c:pt>
                <c:pt idx="31">
                  <c:v>9.0000000000000024E-2</c:v>
                </c:pt>
                <c:pt idx="32">
                  <c:v>0.14000000000000001</c:v>
                </c:pt>
                <c:pt idx="33">
                  <c:v>0.72000000000000064</c:v>
                </c:pt>
                <c:pt idx="34">
                  <c:v>0.99</c:v>
                </c:pt>
                <c:pt idx="35">
                  <c:v>0.64000000000000123</c:v>
                </c:pt>
                <c:pt idx="36">
                  <c:v>2.61</c:v>
                </c:pt>
                <c:pt idx="37">
                  <c:v>0.83000000000000063</c:v>
                </c:pt>
                <c:pt idx="38">
                  <c:v>0.52</c:v>
                </c:pt>
                <c:pt idx="39">
                  <c:v>9.0000000000000024E-2</c:v>
                </c:pt>
                <c:pt idx="40">
                  <c:v>8.0000000000000043E-2</c:v>
                </c:pt>
                <c:pt idx="41">
                  <c:v>0.30000000000000032</c:v>
                </c:pt>
                <c:pt idx="42">
                  <c:v>0.5</c:v>
                </c:pt>
                <c:pt idx="43">
                  <c:v>0.29000000000000031</c:v>
                </c:pt>
                <c:pt idx="44">
                  <c:v>0.2</c:v>
                </c:pt>
                <c:pt idx="45">
                  <c:v>1.1000000000000001</c:v>
                </c:pt>
                <c:pt idx="46">
                  <c:v>0.23</c:v>
                </c:pt>
                <c:pt idx="47">
                  <c:v>2.13</c:v>
                </c:pt>
                <c:pt idx="48">
                  <c:v>1.8</c:v>
                </c:pt>
                <c:pt idx="49">
                  <c:v>0.19</c:v>
                </c:pt>
                <c:pt idx="50">
                  <c:v>0.43000000000000038</c:v>
                </c:pt>
                <c:pt idx="51">
                  <c:v>1.77</c:v>
                </c:pt>
                <c:pt idx="52">
                  <c:v>1.62</c:v>
                </c:pt>
                <c:pt idx="53">
                  <c:v>0.11</c:v>
                </c:pt>
                <c:pt idx="54">
                  <c:v>0.60000000000000064</c:v>
                </c:pt>
                <c:pt idx="55">
                  <c:v>0.14000000000000001</c:v>
                </c:pt>
                <c:pt idx="56">
                  <c:v>1.1499999999999975</c:v>
                </c:pt>
                <c:pt idx="57">
                  <c:v>0.56999999999999995</c:v>
                </c:pt>
                <c:pt idx="58">
                  <c:v>2.42</c:v>
                </c:pt>
                <c:pt idx="59">
                  <c:v>1.58</c:v>
                </c:pt>
                <c:pt idx="60">
                  <c:v>2.59</c:v>
                </c:pt>
                <c:pt idx="61">
                  <c:v>0.81</c:v>
                </c:pt>
                <c:pt idx="62">
                  <c:v>0.83000000000000063</c:v>
                </c:pt>
                <c:pt idx="63">
                  <c:v>0.37000000000000038</c:v>
                </c:pt>
                <c:pt idx="64">
                  <c:v>0.79</c:v>
                </c:pt>
                <c:pt idx="65">
                  <c:v>0.24000000000000021</c:v>
                </c:pt>
                <c:pt idx="66">
                  <c:v>0.26</c:v>
                </c:pt>
                <c:pt idx="67">
                  <c:v>2.4699999999999998</c:v>
                </c:pt>
                <c:pt idx="68">
                  <c:v>0.31000000000000055</c:v>
                </c:pt>
                <c:pt idx="69">
                  <c:v>1.01</c:v>
                </c:pt>
                <c:pt idx="70">
                  <c:v>0.1</c:v>
                </c:pt>
                <c:pt idx="71">
                  <c:v>0.18000000000000024</c:v>
                </c:pt>
                <c:pt idx="72">
                  <c:v>0.33000000000000074</c:v>
                </c:pt>
                <c:pt idx="73">
                  <c:v>0.1</c:v>
                </c:pt>
                <c:pt idx="74">
                  <c:v>0.32000000000000062</c:v>
                </c:pt>
                <c:pt idx="75">
                  <c:v>0.53</c:v>
                </c:pt>
                <c:pt idx="76">
                  <c:v>0.79</c:v>
                </c:pt>
                <c:pt idx="77">
                  <c:v>9.0000000000000024E-2</c:v>
                </c:pt>
                <c:pt idx="78">
                  <c:v>1.05</c:v>
                </c:pt>
                <c:pt idx="79">
                  <c:v>0.7400000000000011</c:v>
                </c:pt>
                <c:pt idx="80">
                  <c:v>0.54</c:v>
                </c:pt>
                <c:pt idx="81">
                  <c:v>0.1</c:v>
                </c:pt>
                <c:pt idx="82">
                  <c:v>0.13</c:v>
                </c:pt>
                <c:pt idx="83">
                  <c:v>0.73000000000000065</c:v>
                </c:pt>
                <c:pt idx="84">
                  <c:v>0.62000000000000111</c:v>
                </c:pt>
                <c:pt idx="85">
                  <c:v>0.36000000000000032</c:v>
                </c:pt>
                <c:pt idx="86">
                  <c:v>0.81</c:v>
                </c:pt>
                <c:pt idx="87">
                  <c:v>0.17</c:v>
                </c:pt>
                <c:pt idx="88">
                  <c:v>0.18000000000000024</c:v>
                </c:pt>
                <c:pt idx="89">
                  <c:v>0.64000000000000123</c:v>
                </c:pt>
                <c:pt idx="90">
                  <c:v>0.11</c:v>
                </c:pt>
                <c:pt idx="91">
                  <c:v>0.97000000000000064</c:v>
                </c:pt>
                <c:pt idx="92">
                  <c:v>0.43000000000000038</c:v>
                </c:pt>
                <c:pt idx="93">
                  <c:v>0.7400000000000011</c:v>
                </c:pt>
                <c:pt idx="94">
                  <c:v>1.1499999999999975</c:v>
                </c:pt>
                <c:pt idx="95">
                  <c:v>0.12000000000000002</c:v>
                </c:pt>
                <c:pt idx="96">
                  <c:v>0.2</c:v>
                </c:pt>
                <c:pt idx="97">
                  <c:v>0.54</c:v>
                </c:pt>
                <c:pt idx="98">
                  <c:v>0.28000000000000008</c:v>
                </c:pt>
                <c:pt idx="99">
                  <c:v>0.49000000000000032</c:v>
                </c:pt>
                <c:pt idx="100">
                  <c:v>0.43000000000000038</c:v>
                </c:pt>
                <c:pt idx="101">
                  <c:v>0.48000000000000032</c:v>
                </c:pt>
                <c:pt idx="102">
                  <c:v>0.58000000000000007</c:v>
                </c:pt>
                <c:pt idx="103">
                  <c:v>3.38</c:v>
                </c:pt>
                <c:pt idx="104">
                  <c:v>0.37000000000000038</c:v>
                </c:pt>
                <c:pt idx="105">
                  <c:v>2.27</c:v>
                </c:pt>
                <c:pt idx="106">
                  <c:v>0.92</c:v>
                </c:pt>
                <c:pt idx="107">
                  <c:v>1.37</c:v>
                </c:pt>
                <c:pt idx="108">
                  <c:v>1.59</c:v>
                </c:pt>
                <c:pt idx="109">
                  <c:v>0.32000000000000062</c:v>
                </c:pt>
                <c:pt idx="110">
                  <c:v>0.36000000000000032</c:v>
                </c:pt>
                <c:pt idx="111">
                  <c:v>0.16</c:v>
                </c:pt>
                <c:pt idx="112">
                  <c:v>0.83000000000000063</c:v>
                </c:pt>
                <c:pt idx="113">
                  <c:v>2.3299999999999987</c:v>
                </c:pt>
                <c:pt idx="114">
                  <c:v>0.13</c:v>
                </c:pt>
                <c:pt idx="115">
                  <c:v>3.17</c:v>
                </c:pt>
                <c:pt idx="116">
                  <c:v>0.32000000000000062</c:v>
                </c:pt>
                <c:pt idx="117">
                  <c:v>0.24000000000000021</c:v>
                </c:pt>
                <c:pt idx="118">
                  <c:v>0.7400000000000011</c:v>
                </c:pt>
                <c:pt idx="119">
                  <c:v>0.66000000000000136</c:v>
                </c:pt>
                <c:pt idx="120">
                  <c:v>0.66000000000000136</c:v>
                </c:pt>
                <c:pt idx="121">
                  <c:v>1.6600000000000001</c:v>
                </c:pt>
                <c:pt idx="122">
                  <c:v>0.36000000000000032</c:v>
                </c:pt>
                <c:pt idx="123">
                  <c:v>1.76</c:v>
                </c:pt>
                <c:pt idx="124">
                  <c:v>0.12000000000000002</c:v>
                </c:pt>
                <c:pt idx="125">
                  <c:v>0.44</c:v>
                </c:pt>
                <c:pt idx="126">
                  <c:v>0.72000000000000064</c:v>
                </c:pt>
                <c:pt idx="127">
                  <c:v>0.96000000000000063</c:v>
                </c:pt>
                <c:pt idx="128">
                  <c:v>0.28000000000000008</c:v>
                </c:pt>
                <c:pt idx="129">
                  <c:v>0.24000000000000021</c:v>
                </c:pt>
                <c:pt idx="130">
                  <c:v>0.12000000000000002</c:v>
                </c:pt>
                <c:pt idx="131">
                  <c:v>0.52</c:v>
                </c:pt>
                <c:pt idx="132">
                  <c:v>0.64000000000000123</c:v>
                </c:pt>
                <c:pt idx="133">
                  <c:v>0.12000000000000002</c:v>
                </c:pt>
                <c:pt idx="134">
                  <c:v>0.8</c:v>
                </c:pt>
                <c:pt idx="135">
                  <c:v>0.44</c:v>
                </c:pt>
                <c:pt idx="136">
                  <c:v>0.36000000000000032</c:v>
                </c:pt>
                <c:pt idx="137">
                  <c:v>0.32000000000000062</c:v>
                </c:pt>
                <c:pt idx="138">
                  <c:v>0.4</c:v>
                </c:pt>
                <c:pt idx="139">
                  <c:v>1.32</c:v>
                </c:pt>
                <c:pt idx="140">
                  <c:v>0.16</c:v>
                </c:pt>
                <c:pt idx="141">
                  <c:v>0.72000000000000064</c:v>
                </c:pt>
                <c:pt idx="142">
                  <c:v>0.8</c:v>
                </c:pt>
                <c:pt idx="143">
                  <c:v>1.52</c:v>
                </c:pt>
                <c:pt idx="144">
                  <c:v>0.16</c:v>
                </c:pt>
                <c:pt idx="145">
                  <c:v>0.2</c:v>
                </c:pt>
                <c:pt idx="146">
                  <c:v>0.8</c:v>
                </c:pt>
                <c:pt idx="147">
                  <c:v>1.4</c:v>
                </c:pt>
                <c:pt idx="148">
                  <c:v>0.28000000000000008</c:v>
                </c:pt>
                <c:pt idx="149">
                  <c:v>1.1200000000000001</c:v>
                </c:pt>
                <c:pt idx="150">
                  <c:v>0.16</c:v>
                </c:pt>
                <c:pt idx="151">
                  <c:v>0.12000000000000002</c:v>
                </c:pt>
                <c:pt idx="152">
                  <c:v>0.4</c:v>
                </c:pt>
                <c:pt idx="153">
                  <c:v>0.36000000000000032</c:v>
                </c:pt>
                <c:pt idx="154">
                  <c:v>0.92</c:v>
                </c:pt>
                <c:pt idx="155">
                  <c:v>0.32000000000000062</c:v>
                </c:pt>
                <c:pt idx="156">
                  <c:v>0.36000000000000032</c:v>
                </c:pt>
                <c:pt idx="157">
                  <c:v>0.36000000000000032</c:v>
                </c:pt>
                <c:pt idx="158">
                  <c:v>0.75700000000000123</c:v>
                </c:pt>
                <c:pt idx="159">
                  <c:v>0.39900000000000074</c:v>
                </c:pt>
                <c:pt idx="160">
                  <c:v>0.35700000000000032</c:v>
                </c:pt>
                <c:pt idx="161">
                  <c:v>0.28400000000000031</c:v>
                </c:pt>
                <c:pt idx="162">
                  <c:v>0.82000000000000062</c:v>
                </c:pt>
                <c:pt idx="163">
                  <c:v>0.45100000000000001</c:v>
                </c:pt>
                <c:pt idx="164">
                  <c:v>0.114</c:v>
                </c:pt>
                <c:pt idx="165">
                  <c:v>0.77200000000000124</c:v>
                </c:pt>
                <c:pt idx="166">
                  <c:v>0.10299999999999998</c:v>
                </c:pt>
                <c:pt idx="167">
                  <c:v>0.47900000000000031</c:v>
                </c:pt>
                <c:pt idx="168">
                  <c:v>0.21600000000000028</c:v>
                </c:pt>
                <c:pt idx="169">
                  <c:v>0.83300000000000063</c:v>
                </c:pt>
                <c:pt idx="170">
                  <c:v>0.98</c:v>
                </c:pt>
                <c:pt idx="171">
                  <c:v>8.8000000000000064E-2</c:v>
                </c:pt>
                <c:pt idx="172">
                  <c:v>0.51</c:v>
                </c:pt>
                <c:pt idx="173">
                  <c:v>0.86100000000000065</c:v>
                </c:pt>
                <c:pt idx="174">
                  <c:v>1.1800000000000022</c:v>
                </c:pt>
                <c:pt idx="175">
                  <c:v>0.12300000000000012</c:v>
                </c:pt>
              </c:numCache>
            </c:numRef>
          </c:xVal>
          <c:yVal>
            <c:numRef>
              <c:f>'Zoo-Main Entry'!$R$4:$R$179</c:f>
              <c:numCache>
                <c:formatCode>0.000</c:formatCode>
                <c:ptCount val="176"/>
                <c:pt idx="0">
                  <c:v>0</c:v>
                </c:pt>
                <c:pt idx="1">
                  <c:v>0</c:v>
                </c:pt>
                <c:pt idx="2">
                  <c:v>0</c:v>
                </c:pt>
                <c:pt idx="3">
                  <c:v>1.5690912822043518E-2</c:v>
                </c:pt>
                <c:pt idx="4">
                  <c:v>1.4804395276383785E-2</c:v>
                </c:pt>
                <c:pt idx="5">
                  <c:v>2.9214782754696571E-2</c:v>
                </c:pt>
                <c:pt idx="6">
                  <c:v>4.0967856276700925E-3</c:v>
                </c:pt>
                <c:pt idx="7">
                  <c:v>0.12394455534205173</c:v>
                </c:pt>
                <c:pt idx="8">
                  <c:v>0</c:v>
                </c:pt>
                <c:pt idx="9">
                  <c:v>3.6576684140813012E-2</c:v>
                </c:pt>
                <c:pt idx="10">
                  <c:v>6.5620207824189009E-2</c:v>
                </c:pt>
                <c:pt idx="11">
                  <c:v>0</c:v>
                </c:pt>
                <c:pt idx="12">
                  <c:v>0</c:v>
                </c:pt>
                <c:pt idx="13">
                  <c:v>0</c:v>
                </c:pt>
                <c:pt idx="14">
                  <c:v>0</c:v>
                </c:pt>
                <c:pt idx="15">
                  <c:v>2.2757308359606789E-2</c:v>
                </c:pt>
                <c:pt idx="16">
                  <c:v>2.1121952129545006E-2</c:v>
                </c:pt>
                <c:pt idx="17">
                  <c:v>0.57573270152789968</c:v>
                </c:pt>
                <c:pt idx="18">
                  <c:v>0.70461354774919305</c:v>
                </c:pt>
                <c:pt idx="19">
                  <c:v>5.0202414043990201E-2</c:v>
                </c:pt>
                <c:pt idx="20">
                  <c:v>0</c:v>
                </c:pt>
                <c:pt idx="21">
                  <c:v>0</c:v>
                </c:pt>
                <c:pt idx="22">
                  <c:v>0</c:v>
                </c:pt>
                <c:pt idx="23">
                  <c:v>0</c:v>
                </c:pt>
                <c:pt idx="24">
                  <c:v>0</c:v>
                </c:pt>
                <c:pt idx="25">
                  <c:v>0</c:v>
                </c:pt>
                <c:pt idx="26">
                  <c:v>1.4540230957222544E-2</c:v>
                </c:pt>
                <c:pt idx="27">
                  <c:v>0</c:v>
                </c:pt>
                <c:pt idx="28">
                  <c:v>1.0387478312781041E-3</c:v>
                </c:pt>
                <c:pt idx="29">
                  <c:v>0</c:v>
                </c:pt>
                <c:pt idx="30">
                  <c:v>0</c:v>
                </c:pt>
                <c:pt idx="31">
                  <c:v>0</c:v>
                </c:pt>
                <c:pt idx="32">
                  <c:v>0</c:v>
                </c:pt>
                <c:pt idx="33">
                  <c:v>7.4816708020073674E-2</c:v>
                </c:pt>
                <c:pt idx="34">
                  <c:v>0</c:v>
                </c:pt>
                <c:pt idx="35">
                  <c:v>0</c:v>
                </c:pt>
                <c:pt idx="36">
                  <c:v>4.9166733205231212</c:v>
                </c:pt>
                <c:pt idx="37">
                  <c:v>1.236535268548402E-2</c:v>
                </c:pt>
                <c:pt idx="38">
                  <c:v>0</c:v>
                </c:pt>
                <c:pt idx="39">
                  <c:v>0</c:v>
                </c:pt>
                <c:pt idx="40">
                  <c:v>0</c:v>
                </c:pt>
                <c:pt idx="41">
                  <c:v>0</c:v>
                </c:pt>
                <c:pt idx="42">
                  <c:v>0</c:v>
                </c:pt>
                <c:pt idx="43">
                  <c:v>0</c:v>
                </c:pt>
                <c:pt idx="44">
                  <c:v>0</c:v>
                </c:pt>
                <c:pt idx="45">
                  <c:v>0.12869615506594778</c:v>
                </c:pt>
                <c:pt idx="46">
                  <c:v>3.5326380986138834E-3</c:v>
                </c:pt>
                <c:pt idx="47">
                  <c:v>0.25541667443986443</c:v>
                </c:pt>
                <c:pt idx="48">
                  <c:v>0.34597690427774691</c:v>
                </c:pt>
                <c:pt idx="49">
                  <c:v>1.6002089435292837E-2</c:v>
                </c:pt>
                <c:pt idx="50">
                  <c:v>6.4529970337481118E-2</c:v>
                </c:pt>
                <c:pt idx="51">
                  <c:v>0.31527116019625834</c:v>
                </c:pt>
                <c:pt idx="52">
                  <c:v>0.25198813499244543</c:v>
                </c:pt>
                <c:pt idx="53">
                  <c:v>3.4296587877544202E-3</c:v>
                </c:pt>
                <c:pt idx="54">
                  <c:v>3.5382348002910381E-2</c:v>
                </c:pt>
                <c:pt idx="55">
                  <c:v>0</c:v>
                </c:pt>
                <c:pt idx="56">
                  <c:v>5.8918717235975714E-2</c:v>
                </c:pt>
                <c:pt idx="57">
                  <c:v>5.1280338787008155E-2</c:v>
                </c:pt>
                <c:pt idx="58">
                  <c:v>0.2615999104527732</c:v>
                </c:pt>
                <c:pt idx="59">
                  <c:v>9.2014252933604462E-2</c:v>
                </c:pt>
                <c:pt idx="60">
                  <c:v>0.10832863832248196</c:v>
                </c:pt>
                <c:pt idx="61">
                  <c:v>7.772699289218904E-2</c:v>
                </c:pt>
                <c:pt idx="62">
                  <c:v>3.0758353077253199E-2</c:v>
                </c:pt>
                <c:pt idx="63">
                  <c:v>7.3569762886405612E-2</c:v>
                </c:pt>
                <c:pt idx="64">
                  <c:v>2.6498143760610469E-2</c:v>
                </c:pt>
                <c:pt idx="65">
                  <c:v>1.4184280730556127E-2</c:v>
                </c:pt>
                <c:pt idx="66">
                  <c:v>0</c:v>
                </c:pt>
                <c:pt idx="67">
                  <c:v>0.20657761692442589</c:v>
                </c:pt>
                <c:pt idx="68">
                  <c:v>7.3775721508124534E-3</c:v>
                </c:pt>
                <c:pt idx="69">
                  <c:v>1.5950599779863104E-2</c:v>
                </c:pt>
                <c:pt idx="70">
                  <c:v>1.3248512210137528E-2</c:v>
                </c:pt>
                <c:pt idx="71">
                  <c:v>1.1897468425274706E-2</c:v>
                </c:pt>
                <c:pt idx="72">
                  <c:v>2.041900639889559E-2</c:v>
                </c:pt>
                <c:pt idx="73">
                  <c:v>3.3770497919892546E-3</c:v>
                </c:pt>
                <c:pt idx="74">
                  <c:v>7.8454564110217832E-3</c:v>
                </c:pt>
                <c:pt idx="75">
                  <c:v>2.769247989851319E-2</c:v>
                </c:pt>
                <c:pt idx="76">
                  <c:v>3.9486969012928391E-2</c:v>
                </c:pt>
                <c:pt idx="77">
                  <c:v>7.2734734996175868E-3</c:v>
                </c:pt>
                <c:pt idx="78">
                  <c:v>1.7353133220155588E-2</c:v>
                </c:pt>
                <c:pt idx="79">
                  <c:v>1.8600078353823515E-2</c:v>
                </c:pt>
                <c:pt idx="80">
                  <c:v>0</c:v>
                </c:pt>
                <c:pt idx="81">
                  <c:v>0</c:v>
                </c:pt>
                <c:pt idx="82">
                  <c:v>0</c:v>
                </c:pt>
                <c:pt idx="83">
                  <c:v>2.6238456802790883E-2</c:v>
                </c:pt>
                <c:pt idx="84">
                  <c:v>2.073018301214484E-2</c:v>
                </c:pt>
                <c:pt idx="85">
                  <c:v>1.6522582691267346E-2</c:v>
                </c:pt>
                <c:pt idx="86">
                  <c:v>4.2500233195903354E-2</c:v>
                </c:pt>
                <c:pt idx="87">
                  <c:v>1.1794489114415288E-2</c:v>
                </c:pt>
                <c:pt idx="88">
                  <c:v>0</c:v>
                </c:pt>
                <c:pt idx="89">
                  <c:v>1.9742924836296485E-2</c:v>
                </c:pt>
                <c:pt idx="90">
                  <c:v>0</c:v>
                </c:pt>
                <c:pt idx="91">
                  <c:v>0</c:v>
                </c:pt>
                <c:pt idx="92">
                  <c:v>2.8061862209204772E-3</c:v>
                </c:pt>
                <c:pt idx="93">
                  <c:v>3.3407831651213624E-2</c:v>
                </c:pt>
                <c:pt idx="94">
                  <c:v>6.0372740331697893E-2</c:v>
                </c:pt>
                <c:pt idx="95">
                  <c:v>0</c:v>
                </c:pt>
                <c:pt idx="96">
                  <c:v>1.9219073559315757E-3</c:v>
                </c:pt>
                <c:pt idx="97">
                  <c:v>4.2602093166427372E-3</c:v>
                </c:pt>
                <c:pt idx="98">
                  <c:v>1.7405742215920748E-2</c:v>
                </c:pt>
                <c:pt idx="99">
                  <c:v>4.437065089640517E-2</c:v>
                </c:pt>
                <c:pt idx="100">
                  <c:v>2.0678693356715152E-2</c:v>
                </c:pt>
                <c:pt idx="101">
                  <c:v>2.4107232804134095E-2</c:v>
                </c:pt>
                <c:pt idx="102">
                  <c:v>3.3667518609033081E-2</c:v>
                </c:pt>
                <c:pt idx="103">
                  <c:v>0.36701938324347616</c:v>
                </c:pt>
                <c:pt idx="104">
                  <c:v>1.5795011473238439E-2</c:v>
                </c:pt>
                <c:pt idx="105">
                  <c:v>0.11944704587429807</c:v>
                </c:pt>
                <c:pt idx="106">
                  <c:v>7.7103520325354932E-2</c:v>
                </c:pt>
                <c:pt idx="107">
                  <c:v>0.1016808760703692</c:v>
                </c:pt>
                <c:pt idx="108">
                  <c:v>0.18140029475962219</c:v>
                </c:pt>
                <c:pt idx="109">
                  <c:v>3.7038971699345252E-2</c:v>
                </c:pt>
                <c:pt idx="110">
                  <c:v>1.2659739193701846E-2</c:v>
                </c:pt>
                <c:pt idx="111">
                  <c:v>2.4983676286775058E-2</c:v>
                </c:pt>
                <c:pt idx="112">
                  <c:v>0.10772531388168605</c:v>
                </c:pt>
                <c:pt idx="113">
                  <c:v>0.35101393578717632</c:v>
                </c:pt>
                <c:pt idx="114">
                  <c:v>2.2565901162248381E-2</c:v>
                </c:pt>
                <c:pt idx="115">
                  <c:v>0.37746170923269345</c:v>
                </c:pt>
                <c:pt idx="116">
                  <c:v>1.2729138294498468E-2</c:v>
                </c:pt>
                <c:pt idx="117">
                  <c:v>9.8725817584837208E-4</c:v>
                </c:pt>
                <c:pt idx="118">
                  <c:v>5.0449788258119875E-2</c:v>
                </c:pt>
                <c:pt idx="119">
                  <c:v>7.0971773967874935E-2</c:v>
                </c:pt>
                <c:pt idx="120">
                  <c:v>5.585284405723577E-2</c:v>
                </c:pt>
                <c:pt idx="121">
                  <c:v>5.5964778090778503E-2</c:v>
                </c:pt>
                <c:pt idx="122">
                  <c:v>5.2474674924911108E-3</c:v>
                </c:pt>
                <c:pt idx="123">
                  <c:v>0.16688245060910772</c:v>
                </c:pt>
                <c:pt idx="124">
                  <c:v>1.5950599779863104E-2</c:v>
                </c:pt>
                <c:pt idx="125">
                  <c:v>4.0578325839971702E-2</c:v>
                </c:pt>
                <c:pt idx="126">
                  <c:v>8.8533104490420511E-2</c:v>
                </c:pt>
                <c:pt idx="127">
                  <c:v>0.16496166259351155</c:v>
                </c:pt>
                <c:pt idx="128">
                  <c:v>4.2602093166427372E-3</c:v>
                </c:pt>
                <c:pt idx="129">
                  <c:v>1.8704177005018446E-3</c:v>
                </c:pt>
                <c:pt idx="130">
                  <c:v>1.4548066339570544E-2</c:v>
                </c:pt>
                <c:pt idx="131">
                  <c:v>6.1977874372703017E-2</c:v>
                </c:pt>
                <c:pt idx="132">
                  <c:v>7.37779601887954E-2</c:v>
                </c:pt>
                <c:pt idx="133">
                  <c:v>1.3510437848627914E-3</c:v>
                </c:pt>
                <c:pt idx="134">
                  <c:v>6.7127959256011824E-2</c:v>
                </c:pt>
                <c:pt idx="135">
                  <c:v>6.6347779042217794E-2</c:v>
                </c:pt>
                <c:pt idx="136">
                  <c:v>4.8630860213047779E-2</c:v>
                </c:pt>
                <c:pt idx="137">
                  <c:v>2.2236815103632308E-2</c:v>
                </c:pt>
                <c:pt idx="138">
                  <c:v>8.15931944107606E-2</c:v>
                </c:pt>
                <c:pt idx="139">
                  <c:v>0.15592075070425171</c:v>
                </c:pt>
                <c:pt idx="140">
                  <c:v>2.9926683208029398E-2</c:v>
                </c:pt>
                <c:pt idx="141">
                  <c:v>8.8058504188198661E-2</c:v>
                </c:pt>
                <c:pt idx="142">
                  <c:v>5.2995168180885385E-2</c:v>
                </c:pt>
                <c:pt idx="143">
                  <c:v>0.23453090312109434</c:v>
                </c:pt>
                <c:pt idx="144">
                  <c:v>9.4035781579389268E-3</c:v>
                </c:pt>
                <c:pt idx="145">
                  <c:v>2.7536891591888508E-2</c:v>
                </c:pt>
                <c:pt idx="146">
                  <c:v>9.0300542880062881E-2</c:v>
                </c:pt>
                <c:pt idx="147">
                  <c:v>0.18803014756636827</c:v>
                </c:pt>
                <c:pt idx="148">
                  <c:v>0</c:v>
                </c:pt>
                <c:pt idx="149">
                  <c:v>0</c:v>
                </c:pt>
                <c:pt idx="150">
                  <c:v>0</c:v>
                </c:pt>
                <c:pt idx="151">
                  <c:v>0</c:v>
                </c:pt>
                <c:pt idx="152">
                  <c:v>0</c:v>
                </c:pt>
                <c:pt idx="153">
                  <c:v>0</c:v>
                </c:pt>
                <c:pt idx="154">
                  <c:v>1.9219073559315757E-3</c:v>
                </c:pt>
                <c:pt idx="155">
                  <c:v>0</c:v>
                </c:pt>
                <c:pt idx="156">
                  <c:v>0</c:v>
                </c:pt>
                <c:pt idx="157">
                  <c:v>0</c:v>
                </c:pt>
                <c:pt idx="158">
                  <c:v>8.9780049624088226E-2</c:v>
                </c:pt>
                <c:pt idx="159">
                  <c:v>2.9199111990000571E-2</c:v>
                </c:pt>
                <c:pt idx="160">
                  <c:v>1.4859242952819757E-2</c:v>
                </c:pt>
                <c:pt idx="161">
                  <c:v>6.7026099285487891E-3</c:v>
                </c:pt>
                <c:pt idx="162">
                  <c:v>0.12848795776355787</c:v>
                </c:pt>
                <c:pt idx="163">
                  <c:v>5.7255377497528126E-2</c:v>
                </c:pt>
                <c:pt idx="164">
                  <c:v>0</c:v>
                </c:pt>
                <c:pt idx="165">
                  <c:v>7.9493311941496086E-2</c:v>
                </c:pt>
                <c:pt idx="166">
                  <c:v>0</c:v>
                </c:pt>
                <c:pt idx="167">
                  <c:v>0</c:v>
                </c:pt>
                <c:pt idx="168">
                  <c:v>4.7795832322817871E-3</c:v>
                </c:pt>
                <c:pt idx="169">
                  <c:v>0.13521631251982213</c:v>
                </c:pt>
                <c:pt idx="170">
                  <c:v>0.16018096002089435</c:v>
                </c:pt>
                <c:pt idx="171">
                  <c:v>0</c:v>
                </c:pt>
                <c:pt idx="172">
                  <c:v>1.8548588698393792E-2</c:v>
                </c:pt>
                <c:pt idx="173">
                  <c:v>0.12443482640896986</c:v>
                </c:pt>
                <c:pt idx="174">
                  <c:v>5.9853366416058804E-2</c:v>
                </c:pt>
                <c:pt idx="175">
                  <c:v>0</c:v>
                </c:pt>
              </c:numCache>
            </c:numRef>
          </c:yVal>
          <c:smooth val="0"/>
        </c:ser>
        <c:dLbls>
          <c:showLegendKey val="0"/>
          <c:showVal val="0"/>
          <c:showCatName val="0"/>
          <c:showSerName val="0"/>
          <c:showPercent val="0"/>
          <c:showBubbleSize val="0"/>
        </c:dLbls>
        <c:axId val="39659008"/>
        <c:axId val="39677952"/>
      </c:scatterChart>
      <c:valAx>
        <c:axId val="39659008"/>
        <c:scaling>
          <c:logBase val="10"/>
          <c:orientation val="minMax"/>
        </c:scaling>
        <c:delete val="0"/>
        <c:axPos val="b"/>
        <c:majorGridlines/>
        <c:minorGridlines/>
        <c:title>
          <c:tx>
            <c:rich>
              <a:bodyPr/>
              <a:lstStyle/>
              <a:p>
                <a:pPr>
                  <a:defRPr/>
                </a:pPr>
                <a:r>
                  <a:rPr lang="en-US"/>
                  <a:t>Rain Depth (in)</a:t>
                </a:r>
              </a:p>
            </c:rich>
          </c:tx>
          <c:layout/>
          <c:overlay val="0"/>
        </c:title>
        <c:numFmt formatCode="General" sourceLinked="0"/>
        <c:majorTickMark val="out"/>
        <c:minorTickMark val="none"/>
        <c:tickLblPos val="nextTo"/>
        <c:crossAx val="39677952"/>
        <c:crossesAt val="1.0000000000000008E-5"/>
        <c:crossBetween val="midCat"/>
      </c:valAx>
      <c:valAx>
        <c:axId val="39677952"/>
        <c:scaling>
          <c:logBase val="10"/>
          <c:orientation val="minMax"/>
          <c:max val="1"/>
        </c:scaling>
        <c:delete val="0"/>
        <c:axPos val="l"/>
        <c:majorGridlines/>
        <c:minorGridlines/>
        <c:title>
          <c:tx>
            <c:rich>
              <a:bodyPr rot="-5400000" vert="horz"/>
              <a:lstStyle/>
              <a:p>
                <a:pPr>
                  <a:defRPr/>
                </a:pPr>
                <a:r>
                  <a:rPr lang="en-US"/>
                  <a:t>Runoff Depth (in)</a:t>
                </a:r>
              </a:p>
            </c:rich>
          </c:tx>
          <c:layout/>
          <c:overlay val="0"/>
        </c:title>
        <c:numFmt formatCode="General" sourceLinked="0"/>
        <c:majorTickMark val="out"/>
        <c:minorTickMark val="none"/>
        <c:tickLblPos val="nextTo"/>
        <c:crossAx val="39659008"/>
        <c:crossesAt val="1.0000000000000005E-3"/>
        <c:crossBetween val="midCat"/>
      </c:valAx>
      <c:spPr>
        <a:noFill/>
        <a:ln>
          <a:solidFill>
            <a:schemeClr val="bg1">
              <a:lumMod val="50000"/>
            </a:schemeClr>
          </a:solidFill>
        </a:ln>
      </c:spPr>
    </c:plotArea>
    <c:plotVisOnly val="1"/>
    <c:dispBlanksAs val="gap"/>
    <c:showDLblsOverMax val="0"/>
  </c:chart>
  <c:spPr>
    <a:ln>
      <a:solidFill>
        <a:schemeClr val="bg1">
          <a:lumMod val="50000"/>
        </a:schemeClr>
      </a:solidFill>
    </a:ln>
  </c:spPr>
  <c:txPr>
    <a:bodyPr/>
    <a:lstStyle/>
    <a:p>
      <a:pPr>
        <a:defRPr sz="1100">
          <a:latin typeface="Times New Roman" pitchFamily="18" charset="0"/>
          <a:cs typeface="Times New Roman" pitchFamily="18" charset="0"/>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7.wmf"/></Relationships>
</file>

<file path=ppt/drawings/drawing1.xml><?xml version="1.0" encoding="utf-8"?>
<c:userShapes xmlns:c="http://schemas.openxmlformats.org/drawingml/2006/chart">
  <cdr:relSizeAnchor xmlns:cdr="http://schemas.openxmlformats.org/drawingml/2006/chartDrawing">
    <cdr:from>
      <cdr:x>0.01361</cdr:x>
      <cdr:y>0.00875</cdr:y>
    </cdr:from>
    <cdr:to>
      <cdr:x>0.24501</cdr:x>
      <cdr:y>0.10875</cdr:y>
    </cdr:to>
    <cdr:sp macro="" textlink="">
      <cdr:nvSpPr>
        <cdr:cNvPr id="2" name="TextBox 1"/>
        <cdr:cNvSpPr txBox="1"/>
      </cdr:nvSpPr>
      <cdr:spPr>
        <a:xfrm xmlns:a="http://schemas.openxmlformats.org/drawingml/2006/main">
          <a:off x="118077" y="55103"/>
          <a:ext cx="2007335" cy="62975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0.00935</cdr:x>
      <cdr:y>0.03275</cdr:y>
    </cdr:from>
    <cdr:to>
      <cdr:x>0.35795</cdr:x>
      <cdr:y>0.09462</cdr:y>
    </cdr:to>
    <cdr:sp macro="" textlink="">
      <cdr:nvSpPr>
        <cdr:cNvPr id="5" name="TextBox 4"/>
        <cdr:cNvSpPr txBox="1"/>
      </cdr:nvSpPr>
      <cdr:spPr>
        <a:xfrm xmlns:a="http://schemas.openxmlformats.org/drawingml/2006/main">
          <a:off x="62687" y="143201"/>
          <a:ext cx="2337611" cy="27047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b="1" dirty="0"/>
            <a:t>Cincinnati State Technical College</a:t>
          </a:r>
        </a:p>
      </cdr:txBody>
    </cdr:sp>
  </cdr:relSizeAnchor>
  <cdr:relSizeAnchor xmlns:cdr="http://schemas.openxmlformats.org/drawingml/2006/chartDrawing">
    <cdr:from>
      <cdr:x>0.70424</cdr:x>
      <cdr:y>0.03487</cdr:y>
    </cdr:from>
    <cdr:to>
      <cdr:x>0.87996</cdr:x>
      <cdr:y>0.09612</cdr:y>
    </cdr:to>
    <cdr:sp macro="" textlink="">
      <cdr:nvSpPr>
        <cdr:cNvPr id="7" name="TextBox 6"/>
        <cdr:cNvSpPr txBox="1"/>
      </cdr:nvSpPr>
      <cdr:spPr>
        <a:xfrm xmlns:a="http://schemas.openxmlformats.org/drawingml/2006/main">
          <a:off x="4675364" y="150472"/>
          <a:ext cx="1166611" cy="26428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r"/>
          <a:r>
            <a:rPr lang="en-US" sz="1100" b="1" dirty="0"/>
            <a:t>Manhole Number:</a:t>
          </a:r>
        </a:p>
      </cdr:txBody>
    </cdr:sp>
  </cdr:relSizeAnchor>
  <cdr:relSizeAnchor xmlns:cdr="http://schemas.openxmlformats.org/drawingml/2006/chartDrawing">
    <cdr:from>
      <cdr:x>0.88225</cdr:x>
      <cdr:y>0.03669</cdr:y>
    </cdr:from>
    <cdr:to>
      <cdr:x>0.9799</cdr:x>
      <cdr:y>0.09794</cdr:y>
    </cdr:to>
    <cdr:sp macro="" textlink="">
      <cdr:nvSpPr>
        <cdr:cNvPr id="8" name="TextBox 1"/>
        <cdr:cNvSpPr txBox="1"/>
      </cdr:nvSpPr>
      <cdr:spPr>
        <a:xfrm xmlns:a="http://schemas.openxmlformats.org/drawingml/2006/main">
          <a:off x="5857213" y="158324"/>
          <a:ext cx="648291" cy="26428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a:r>
            <a:rPr lang="en-US" sz="1100" b="1" i="0" u="none" strike="noStrike" dirty="0">
              <a:solidFill>
                <a:srgbClr val="000000"/>
              </a:solidFill>
              <a:latin typeface="Calibri"/>
            </a:rPr>
            <a:t>29613032</a:t>
          </a:r>
          <a:endParaRPr lang="en-US" sz="1100" b="1" dirty="0"/>
        </a:p>
      </cdr:txBody>
    </cdr:sp>
  </cdr:relSizeAnchor>
  <cdr:relSizeAnchor xmlns:cdr="http://schemas.openxmlformats.org/drawingml/2006/chartDrawing">
    <cdr:from>
      <cdr:x>0.47645</cdr:x>
      <cdr:y>0.06284</cdr:y>
    </cdr:from>
    <cdr:to>
      <cdr:x>0.60511</cdr:x>
      <cdr:y>0.13274</cdr:y>
    </cdr:to>
    <cdr:sp macro="" textlink="">
      <cdr:nvSpPr>
        <cdr:cNvPr id="9" name="TextBox 8"/>
        <cdr:cNvSpPr txBox="1"/>
      </cdr:nvSpPr>
      <cdr:spPr>
        <a:xfrm xmlns:a="http://schemas.openxmlformats.org/drawingml/2006/main">
          <a:off x="2690539" y="207777"/>
          <a:ext cx="726550" cy="23113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100" b="1" i="0" u="none" strike="noStrike" dirty="0">
              <a:solidFill>
                <a:srgbClr val="000000"/>
              </a:solidFill>
              <a:latin typeface="Calibri"/>
            </a:rPr>
            <a:t>Tuesday</a:t>
          </a:r>
          <a:endParaRPr lang="en-US" sz="1100" b="1" dirty="0"/>
        </a:p>
      </cdr:txBody>
    </cdr:sp>
  </cdr:relSizeAnchor>
  <cdr:relSizeAnchor xmlns:cdr="http://schemas.openxmlformats.org/drawingml/2006/chartDrawing">
    <cdr:from>
      <cdr:x>0.46319</cdr:x>
      <cdr:y>0.00792</cdr:y>
    </cdr:from>
    <cdr:to>
      <cdr:x>0.6179</cdr:x>
      <cdr:y>0.07743</cdr:y>
    </cdr:to>
    <cdr:sp macro="" textlink="">
      <cdr:nvSpPr>
        <cdr:cNvPr id="10" name="TextBox 9"/>
        <cdr:cNvSpPr txBox="1"/>
      </cdr:nvSpPr>
      <cdr:spPr>
        <a:xfrm xmlns:a="http://schemas.openxmlformats.org/drawingml/2006/main">
          <a:off x="2615659" y="26186"/>
          <a:ext cx="873656" cy="22984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200" b="1" i="0" u="none" strike="noStrike" dirty="0">
              <a:solidFill>
                <a:srgbClr val="000000"/>
              </a:solidFill>
              <a:latin typeface="Calibri"/>
            </a:rPr>
            <a:t>August, </a:t>
          </a:r>
          <a:r>
            <a:rPr lang="en-US" sz="1400" b="1" i="0" u="none" strike="noStrike" dirty="0">
              <a:solidFill>
                <a:srgbClr val="000000"/>
              </a:solidFill>
              <a:latin typeface="Calibri"/>
            </a:rPr>
            <a:t>2012</a:t>
          </a:r>
          <a:endParaRPr lang="en-US" sz="1200" b="1" dirty="0"/>
        </a:p>
      </cdr:txBody>
    </cdr:sp>
  </cdr:relSizeAnchor>
  <cdr:relSizeAnchor xmlns:cdr="http://schemas.openxmlformats.org/drawingml/2006/chartDrawing">
    <cdr:from>
      <cdr:x>0.01361</cdr:x>
      <cdr:y>0.00875</cdr:y>
    </cdr:from>
    <cdr:to>
      <cdr:x>0.24501</cdr:x>
      <cdr:y>0.10875</cdr:y>
    </cdr:to>
    <cdr:sp macro="" textlink="">
      <cdr:nvSpPr>
        <cdr:cNvPr id="3" name="TextBox 1"/>
        <cdr:cNvSpPr txBox="1"/>
      </cdr:nvSpPr>
      <cdr:spPr>
        <a:xfrm xmlns:a="http://schemas.openxmlformats.org/drawingml/2006/main">
          <a:off x="118077" y="55103"/>
          <a:ext cx="2007335" cy="62975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2.xml><?xml version="1.0" encoding="utf-8"?>
<c:userShapes xmlns:c="http://schemas.openxmlformats.org/drawingml/2006/chart">
  <cdr:relSizeAnchor xmlns:cdr="http://schemas.openxmlformats.org/drawingml/2006/chartDrawing">
    <cdr:from>
      <cdr:x>0</cdr:x>
      <cdr:y>0</cdr:y>
    </cdr:from>
    <cdr:to>
      <cdr:x>0.24523</cdr:x>
      <cdr:y>0.07875</cdr:y>
    </cdr:to>
    <cdr:sp macro="" textlink="">
      <cdr:nvSpPr>
        <cdr:cNvPr id="2" name="TextBox 1"/>
        <cdr:cNvSpPr txBox="1"/>
      </cdr:nvSpPr>
      <cdr:spPr>
        <a:xfrm xmlns:a="http://schemas.openxmlformats.org/drawingml/2006/main">
          <a:off x="0" y="0"/>
          <a:ext cx="2125422" cy="49592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000" b="1" i="0" u="none" strike="noStrike" dirty="0">
              <a:solidFill>
                <a:schemeClr val="tx1"/>
              </a:solidFill>
              <a:latin typeface="Calibri"/>
            </a:rPr>
            <a:t>Cincinnati State Technical College</a:t>
          </a:r>
          <a:r>
            <a:rPr lang="en-US" sz="1000" b="1" i="0" u="none" strike="noStrike" dirty="0">
              <a:solidFill>
                <a:srgbClr val="000000"/>
              </a:solidFill>
              <a:latin typeface="Calibri"/>
            </a:rPr>
            <a:t>
Manhole Number:  29613032</a:t>
          </a:r>
          <a:endParaRPr lang="en-US" sz="1000" b="1" dirty="0"/>
        </a:p>
      </cdr:txBody>
    </cdr:sp>
  </cdr:relSizeAnchor>
  <cdr:relSizeAnchor xmlns:cdr="http://schemas.openxmlformats.org/drawingml/2006/chartDrawing">
    <cdr:from>
      <cdr:x>0.78609</cdr:x>
      <cdr:y>0.09579</cdr:y>
    </cdr:from>
    <cdr:to>
      <cdr:x>0.99116</cdr:x>
      <cdr:y>0.19158</cdr:y>
    </cdr:to>
    <cdr:sp macro="" textlink="">
      <cdr:nvSpPr>
        <cdr:cNvPr id="3" name="TextBox 2"/>
        <cdr:cNvSpPr txBox="1"/>
      </cdr:nvSpPr>
      <cdr:spPr>
        <a:xfrm xmlns:a="http://schemas.openxmlformats.org/drawingml/2006/main">
          <a:off x="3505200" y="304800"/>
          <a:ext cx="9144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solidFill>
                <a:schemeClr val="tx1"/>
              </a:solidFill>
              <a:latin typeface="Times New Roman" pitchFamily="18" charset="0"/>
              <a:cs typeface="Times New Roman" pitchFamily="18" charset="0"/>
            </a:rPr>
            <a:t>Rain: 0.32 in</a:t>
          </a:r>
          <a:endParaRPr lang="en-US" sz="1100" dirty="0">
            <a:solidFill>
              <a:schemeClr val="tx1"/>
            </a:solidFill>
            <a:latin typeface="Times New Roman" pitchFamily="18" charset="0"/>
            <a:cs typeface="Times New Roman"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cdr:x>
      <cdr:y>0</cdr:y>
    </cdr:from>
    <cdr:to>
      <cdr:x>0.24523</cdr:x>
      <cdr:y>0.07875</cdr:y>
    </cdr:to>
    <cdr:sp macro="" textlink="">
      <cdr:nvSpPr>
        <cdr:cNvPr id="2" name="TextBox 1"/>
        <cdr:cNvSpPr txBox="1"/>
      </cdr:nvSpPr>
      <cdr:spPr>
        <a:xfrm xmlns:a="http://schemas.openxmlformats.org/drawingml/2006/main">
          <a:off x="0" y="0"/>
          <a:ext cx="2125422" cy="49592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000" b="1" i="0" u="none" strike="noStrike" dirty="0">
              <a:solidFill>
                <a:schemeClr val="tx1"/>
              </a:solidFill>
              <a:latin typeface="Calibri"/>
            </a:rPr>
            <a:t>Cincinnati State Technical </a:t>
          </a:r>
          <a:r>
            <a:rPr lang="en-US" sz="1000" b="1" i="0" u="none" strike="noStrike" dirty="0">
              <a:solidFill>
                <a:srgbClr val="000000"/>
              </a:solidFill>
              <a:latin typeface="Calibri"/>
            </a:rPr>
            <a:t>College
Manhole Number:  29613032</a:t>
          </a:r>
          <a:endParaRPr lang="en-US" sz="1000" b="1" dirty="0"/>
        </a:p>
      </cdr:txBody>
    </cdr:sp>
  </cdr:relSizeAnchor>
  <cdr:relSizeAnchor xmlns:cdr="http://schemas.openxmlformats.org/drawingml/2006/chartDrawing">
    <cdr:from>
      <cdr:x>0.77778</cdr:x>
      <cdr:y>0.11164</cdr:y>
    </cdr:from>
    <cdr:to>
      <cdr:x>0.97778</cdr:x>
      <cdr:y>0.20734</cdr:y>
    </cdr:to>
    <cdr:sp macro="" textlink="">
      <cdr:nvSpPr>
        <cdr:cNvPr id="5" name="TextBox 1"/>
        <cdr:cNvSpPr txBox="1"/>
      </cdr:nvSpPr>
      <cdr:spPr>
        <a:xfrm xmlns:a="http://schemas.openxmlformats.org/drawingml/2006/main">
          <a:off x="3556000" y="355600"/>
          <a:ext cx="914400" cy="30480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smtClean="0">
              <a:solidFill>
                <a:schemeClr val="tx1"/>
              </a:solidFill>
              <a:latin typeface="Times New Roman" pitchFamily="18" charset="0"/>
              <a:cs typeface="Times New Roman" pitchFamily="18" charset="0"/>
            </a:rPr>
            <a:t>Rain: 0.32 in</a:t>
          </a:r>
          <a:endParaRPr lang="en-US" sz="1100" dirty="0">
            <a:solidFill>
              <a:schemeClr val="tx1"/>
            </a:solidFill>
            <a:latin typeface="Times New Roman" pitchFamily="18" charset="0"/>
            <a:cs typeface="Times New Roman" pitchFamily="18"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48" tIns="48324" rIns="96648" bIns="48324" numCol="1" anchor="t" anchorCtr="0" compatLnSpc="1">
            <a:prstTxWarp prst="textNoShape">
              <a:avLst/>
            </a:prstTxWarp>
          </a:bodyPr>
          <a:lstStyle>
            <a:lvl1pPr defTabSz="966788" eaLnBrk="1" hangingPunct="1">
              <a:defRPr sz="1000"/>
            </a:lvl1pPr>
          </a:lstStyle>
          <a:p>
            <a:pPr>
              <a:defRPr/>
            </a:pPr>
            <a:r>
              <a:rPr lang="en-US" dirty="0"/>
              <a:t>4</a:t>
            </a:r>
            <a:r>
              <a:rPr lang="en-US" dirty="0" smtClean="0"/>
              <a:t> </a:t>
            </a:r>
            <a:r>
              <a:rPr lang="en-US" dirty="0"/>
              <a:t>A: Using WinSLAMM to Predict LID Stormwater Management</a:t>
            </a:r>
          </a:p>
        </p:txBody>
      </p:sp>
      <p:sp>
        <p:nvSpPr>
          <p:cNvPr id="49155" name="Rectangle 3"/>
          <p:cNvSpPr>
            <a:spLocks noGrp="1" noChangeArrowheads="1"/>
          </p:cNvSpPr>
          <p:nvPr>
            <p:ph type="dt" sz="quarter" idx="1"/>
          </p:nvPr>
        </p:nvSpPr>
        <p:spPr bwMode="auto">
          <a:xfrm>
            <a:off x="3733800" y="0"/>
            <a:ext cx="3171825" cy="479425"/>
          </a:xfrm>
          <a:prstGeom prst="rect">
            <a:avLst/>
          </a:prstGeom>
          <a:noFill/>
          <a:ln w="9525">
            <a:noFill/>
            <a:miter lim="800000"/>
            <a:headEnd/>
            <a:tailEnd/>
          </a:ln>
          <a:effectLst/>
        </p:spPr>
        <p:txBody>
          <a:bodyPr vert="horz" wrap="square" lIns="96648" tIns="48324" rIns="96648" bIns="48324" numCol="1" anchor="t" anchorCtr="0" compatLnSpc="1">
            <a:prstTxWarp prst="textNoShape">
              <a:avLst/>
            </a:prstTxWarp>
          </a:bodyPr>
          <a:lstStyle>
            <a:lvl1pPr algn="r" defTabSz="966788" eaLnBrk="1" hangingPunct="1">
              <a:defRPr sz="1000">
                <a:ea typeface="Times New Roman" pitchFamily="18" charset="0"/>
                <a:cs typeface="Helv"/>
              </a:defRPr>
            </a:lvl1pPr>
          </a:lstStyle>
          <a:p>
            <a:pPr>
              <a:defRPr/>
            </a:pPr>
            <a:r>
              <a:rPr lang="en-US" dirty="0" smtClean="0"/>
              <a:t>October, 2013   </a:t>
            </a:r>
            <a:endParaRPr lang="en-US" dirty="0"/>
          </a:p>
        </p:txBody>
      </p:sp>
      <p:sp>
        <p:nvSpPr>
          <p:cNvPr id="49156"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48" tIns="48324" rIns="96648" bIns="48324" numCol="1" anchor="b" anchorCtr="0" compatLnSpc="1">
            <a:prstTxWarp prst="textNoShape">
              <a:avLst/>
            </a:prstTxWarp>
          </a:bodyPr>
          <a:lstStyle>
            <a:lvl1pPr defTabSz="966788" eaLnBrk="1" hangingPunct="1">
              <a:defRPr sz="1000" i="1">
                <a:solidFill>
                  <a:srgbClr val="000000"/>
                </a:solidFill>
                <a:ea typeface="Times New Roman" pitchFamily="18" charset="0"/>
                <a:cs typeface="Helv"/>
              </a:defRPr>
            </a:lvl1pPr>
          </a:lstStyle>
          <a:p>
            <a:pPr>
              <a:defRPr/>
            </a:pPr>
            <a:endParaRPr lang="en-US"/>
          </a:p>
        </p:txBody>
      </p:sp>
      <p:sp>
        <p:nvSpPr>
          <p:cNvPr id="49157" name="Rectangle 5"/>
          <p:cNvSpPr>
            <a:spLocks noGrp="1" noChangeArrowheads="1"/>
          </p:cNvSpPr>
          <p:nvPr>
            <p:ph type="sldNum" sz="quarter" idx="3"/>
          </p:nvPr>
        </p:nvSpPr>
        <p:spPr bwMode="auto">
          <a:xfrm>
            <a:off x="4141788" y="9120188"/>
            <a:ext cx="3171825" cy="479425"/>
          </a:xfrm>
          <a:prstGeom prst="rect">
            <a:avLst/>
          </a:prstGeom>
          <a:noFill/>
          <a:ln w="9525">
            <a:noFill/>
            <a:miter lim="800000"/>
            <a:headEnd/>
            <a:tailEnd/>
          </a:ln>
          <a:effectLst/>
        </p:spPr>
        <p:txBody>
          <a:bodyPr vert="horz" wrap="square" lIns="96648" tIns="48324" rIns="96648" bIns="48324" numCol="1" anchor="b" anchorCtr="0" compatLnSpc="1">
            <a:prstTxWarp prst="textNoShape">
              <a:avLst/>
            </a:prstTxWarp>
          </a:bodyPr>
          <a:lstStyle>
            <a:lvl1pPr algn="r" defTabSz="966788" eaLnBrk="1" hangingPunct="1">
              <a:defRPr sz="1200"/>
            </a:lvl1pPr>
          </a:lstStyle>
          <a:p>
            <a:pPr>
              <a:defRPr/>
            </a:pPr>
            <a:fld id="{74FD5693-200C-453D-B5A9-50E4FF287483}" type="slidenum">
              <a:rPr lang="en-US"/>
              <a:pPr>
                <a:defRPr/>
              </a:pPr>
              <a:t>‹#›</a:t>
            </a:fld>
            <a:endParaRPr lang="en-US"/>
          </a:p>
        </p:txBody>
      </p:sp>
    </p:spTree>
    <p:extLst>
      <p:ext uri="{BB962C8B-B14F-4D97-AF65-F5344CB8AC3E}">
        <p14:creationId xmlns:p14="http://schemas.microsoft.com/office/powerpoint/2010/main" val="39487945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48" tIns="48324" rIns="96648" bIns="48324" numCol="1" anchor="t" anchorCtr="0" compatLnSpc="1">
            <a:prstTxWarp prst="textNoShape">
              <a:avLst/>
            </a:prstTxWarp>
          </a:bodyPr>
          <a:lstStyle>
            <a:lvl1pPr defTabSz="966788" eaLnBrk="1" hangingPunct="1">
              <a:defRPr sz="1200"/>
            </a:lvl1pPr>
          </a:lstStyle>
          <a:p>
            <a:pPr>
              <a:defRPr/>
            </a:pPr>
            <a:endParaRPr lang="en-US"/>
          </a:p>
        </p:txBody>
      </p:sp>
      <p:sp>
        <p:nvSpPr>
          <p:cNvPr id="64515" name="Rectangle 3"/>
          <p:cNvSpPr>
            <a:spLocks noGrp="1" noChangeArrowheads="1"/>
          </p:cNvSpPr>
          <p:nvPr>
            <p:ph type="dt" idx="1"/>
          </p:nvPr>
        </p:nvSpPr>
        <p:spPr bwMode="auto">
          <a:xfrm>
            <a:off x="4141788" y="0"/>
            <a:ext cx="3171825" cy="479425"/>
          </a:xfrm>
          <a:prstGeom prst="rect">
            <a:avLst/>
          </a:prstGeom>
          <a:noFill/>
          <a:ln w="9525">
            <a:noFill/>
            <a:miter lim="800000"/>
            <a:headEnd/>
            <a:tailEnd/>
          </a:ln>
          <a:effectLst/>
        </p:spPr>
        <p:txBody>
          <a:bodyPr vert="horz" wrap="square" lIns="96648" tIns="48324" rIns="96648" bIns="48324" numCol="1" anchor="t" anchorCtr="0" compatLnSpc="1">
            <a:prstTxWarp prst="textNoShape">
              <a:avLst/>
            </a:prstTxWarp>
          </a:bodyPr>
          <a:lstStyle>
            <a:lvl1pPr algn="r" defTabSz="966788" eaLnBrk="1" hangingPunct="1">
              <a:defRPr sz="1200"/>
            </a:lvl1pPr>
          </a:lstStyle>
          <a:p>
            <a:pPr>
              <a:defRPr/>
            </a:pPr>
            <a:endParaRPr lang="en-US"/>
          </a:p>
        </p:txBody>
      </p:sp>
      <p:sp>
        <p:nvSpPr>
          <p:cNvPr id="21508"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64517"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48" tIns="48324" rIns="96648" bIns="4832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48" tIns="48324" rIns="96648" bIns="48324" numCol="1" anchor="b" anchorCtr="0" compatLnSpc="1">
            <a:prstTxWarp prst="textNoShape">
              <a:avLst/>
            </a:prstTxWarp>
          </a:bodyPr>
          <a:lstStyle>
            <a:lvl1pPr defTabSz="966788" eaLnBrk="1" hangingPunct="1">
              <a:defRPr sz="1200"/>
            </a:lvl1pPr>
          </a:lstStyle>
          <a:p>
            <a:pPr>
              <a:defRPr/>
            </a:pPr>
            <a:endParaRPr lang="en-US"/>
          </a:p>
        </p:txBody>
      </p:sp>
      <p:sp>
        <p:nvSpPr>
          <p:cNvPr id="64519" name="Rectangle 7"/>
          <p:cNvSpPr>
            <a:spLocks noGrp="1" noChangeArrowheads="1"/>
          </p:cNvSpPr>
          <p:nvPr>
            <p:ph type="sldNum" sz="quarter" idx="5"/>
          </p:nvPr>
        </p:nvSpPr>
        <p:spPr bwMode="auto">
          <a:xfrm>
            <a:off x="4141788" y="9120188"/>
            <a:ext cx="3171825" cy="479425"/>
          </a:xfrm>
          <a:prstGeom prst="rect">
            <a:avLst/>
          </a:prstGeom>
          <a:noFill/>
          <a:ln w="9525">
            <a:noFill/>
            <a:miter lim="800000"/>
            <a:headEnd/>
            <a:tailEnd/>
          </a:ln>
          <a:effectLst/>
        </p:spPr>
        <p:txBody>
          <a:bodyPr vert="horz" wrap="square" lIns="96648" tIns="48324" rIns="96648" bIns="48324" numCol="1" anchor="b" anchorCtr="0" compatLnSpc="1">
            <a:prstTxWarp prst="textNoShape">
              <a:avLst/>
            </a:prstTxWarp>
          </a:bodyPr>
          <a:lstStyle>
            <a:lvl1pPr algn="r" defTabSz="966788" eaLnBrk="1" hangingPunct="1">
              <a:defRPr sz="1200"/>
            </a:lvl1pPr>
          </a:lstStyle>
          <a:p>
            <a:pPr>
              <a:defRPr/>
            </a:pPr>
            <a:fld id="{B28A67A2-0680-4B06-B66B-F6C2B04EAF88}" type="slidenum">
              <a:rPr lang="en-US"/>
              <a:pPr>
                <a:defRPr/>
              </a:pPr>
              <a:t>‹#›</a:t>
            </a:fld>
            <a:endParaRPr lang="en-US"/>
          </a:p>
        </p:txBody>
      </p:sp>
    </p:spTree>
    <p:extLst>
      <p:ext uri="{BB962C8B-B14F-4D97-AF65-F5344CB8AC3E}">
        <p14:creationId xmlns:p14="http://schemas.microsoft.com/office/powerpoint/2010/main" val="27810258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endParaRPr lang="en-US" smtClean="0"/>
          </a:p>
        </p:txBody>
      </p:sp>
      <p:sp>
        <p:nvSpPr>
          <p:cNvPr id="22532" name="Slide Number Placeholder 3"/>
          <p:cNvSpPr>
            <a:spLocks noGrp="1"/>
          </p:cNvSpPr>
          <p:nvPr>
            <p:ph type="sldNum" sz="quarter" idx="5"/>
          </p:nvPr>
        </p:nvSpPr>
        <p:spPr>
          <a:noFill/>
        </p:spPr>
        <p:txBody>
          <a:bodyPr/>
          <a:lstStyle/>
          <a:p>
            <a:fld id="{B9429683-4BF5-4109-B5D9-34A91A9FC5F3}"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fontAlgn="auto">
              <a:spcBef>
                <a:spcPts val="0"/>
              </a:spcBef>
              <a:spcAft>
                <a:spcPts val="0"/>
              </a:spcAft>
              <a:defRPr/>
            </a:pPr>
            <a:r>
              <a:rPr lang="en-US" sz="1300" dirty="0">
                <a:latin typeface="+mn-lt"/>
              </a:rPr>
              <a:t>At this study area, the statistical tests indicate that the “after” construction flows are much less than the “before” and “during” construction flows. This supports the hypothesis that the flows being discharged from areas with GI </a:t>
            </a:r>
            <a:r>
              <a:rPr lang="en-US" sz="1300" dirty="0" err="1">
                <a:latin typeface="+mn-lt"/>
              </a:rPr>
              <a:t>stormwater</a:t>
            </a:r>
            <a:r>
              <a:rPr lang="en-US" sz="1300" dirty="0">
                <a:latin typeface="+mn-lt"/>
              </a:rPr>
              <a:t> controls are much less than would occur if the GI </a:t>
            </a:r>
            <a:r>
              <a:rPr lang="en-US" sz="1300" dirty="0" err="1">
                <a:latin typeface="+mn-lt"/>
              </a:rPr>
              <a:t>stormwater</a:t>
            </a:r>
            <a:r>
              <a:rPr lang="en-US" sz="1300" dirty="0">
                <a:latin typeface="+mn-lt"/>
              </a:rPr>
              <a:t> controls were not present. Since a monitored area with “no </a:t>
            </a:r>
            <a:r>
              <a:rPr lang="en-US" sz="1300" dirty="0" err="1">
                <a:latin typeface="+mn-lt"/>
              </a:rPr>
              <a:t>stormwater</a:t>
            </a:r>
            <a:r>
              <a:rPr lang="en-US" sz="1300" dirty="0">
                <a:latin typeface="+mn-lt"/>
              </a:rPr>
              <a:t> controls” is not available for this study area, the “before” construction runoff and rainfall data will be used to calibrate </a:t>
            </a:r>
            <a:r>
              <a:rPr lang="en-US" sz="1300" dirty="0" err="1">
                <a:latin typeface="+mn-lt"/>
              </a:rPr>
              <a:t>WinSLAMM</a:t>
            </a:r>
            <a:r>
              <a:rPr lang="en-US" sz="1300" dirty="0">
                <a:latin typeface="+mn-lt"/>
              </a:rPr>
              <a:t>. The calibrated </a:t>
            </a:r>
            <a:r>
              <a:rPr lang="en-US" sz="1300" dirty="0" err="1">
                <a:latin typeface="+mn-lt"/>
              </a:rPr>
              <a:t>WinSLAMM</a:t>
            </a:r>
            <a:r>
              <a:rPr lang="en-US" sz="1300" dirty="0">
                <a:latin typeface="+mn-lt"/>
              </a:rPr>
              <a:t> will be used to model GI </a:t>
            </a:r>
            <a:r>
              <a:rPr lang="en-US" sz="1300" dirty="0" err="1">
                <a:latin typeface="+mn-lt"/>
              </a:rPr>
              <a:t>stormwater</a:t>
            </a:r>
            <a:r>
              <a:rPr lang="en-US" sz="1300" dirty="0">
                <a:latin typeface="+mn-lt"/>
              </a:rPr>
              <a:t> controls in order to predict performance of control options for varying conditions. Then the observed event summary statistics will be compared with the predicted runoff responses from </a:t>
            </a:r>
            <a:r>
              <a:rPr lang="en-US" sz="1300" dirty="0" err="1">
                <a:latin typeface="+mn-lt"/>
              </a:rPr>
              <a:t>WinSLAMM</a:t>
            </a:r>
            <a:r>
              <a:rPr lang="en-US" sz="1300" dirty="0">
                <a:latin typeface="+mn-lt"/>
              </a:rPr>
              <a:t> model to account for varying rain conditions during the different monitoring periods.</a:t>
            </a:r>
          </a:p>
          <a:p>
            <a:endParaRPr lang="en-US" dirty="0"/>
          </a:p>
        </p:txBody>
      </p:sp>
      <p:sp>
        <p:nvSpPr>
          <p:cNvPr id="4" name="Slide Number Placeholder 3"/>
          <p:cNvSpPr>
            <a:spLocks noGrp="1"/>
          </p:cNvSpPr>
          <p:nvPr>
            <p:ph type="sldNum" sz="quarter" idx="10"/>
          </p:nvPr>
        </p:nvSpPr>
        <p:spPr/>
        <p:txBody>
          <a:bodyPr/>
          <a:lstStyle/>
          <a:p>
            <a:fld id="{6AECA3B0-13A7-42BB-9216-DE9561ADD947}" type="slidenum">
              <a:rPr lang="en-US" smtClean="0"/>
              <a:pPr/>
              <a:t>34</a:t>
            </a:fld>
            <a:endParaRPr lang="en-US"/>
          </a:p>
        </p:txBody>
      </p:sp>
      <p:sp>
        <p:nvSpPr>
          <p:cNvPr id="5" name="Header Placeholder 4"/>
          <p:cNvSpPr>
            <a:spLocks noGrp="1"/>
          </p:cNvSpPr>
          <p:nvPr>
            <p:ph type="hdr" sz="quarter" idx="11"/>
          </p:nvPr>
        </p:nvSpPr>
        <p:spPr/>
        <p:txBody>
          <a:bodyPr/>
          <a:lstStyle/>
          <a:p>
            <a:r>
              <a:rPr lang="en-US" smtClean="0"/>
              <a:t>5 - Evaluating CSO Management Goals Through Green Infrastructure</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mn-lt"/>
              </a:rPr>
              <a:t>The Cincinnati Zoo’s objective is to have no site runoff during a 50-year storm event at the African Savannah and main entry areas. For this, the African Savannah will have different types of green infrastructure controls, including enhanced turf/vegetation, permeable pavers, and an underground rainwater harvesting storage system. One of the objectives of the stormwater control project in the African Savannah area is to disconnect the existing storm sewer and roof leader system, which currently discharges into the combined sewer. Stormwater runoff and roof drainage will be collected and redirected to the rainwater harvesting system (RHS).  Approximately 180,000 square feet of enhanced turf grass and permeable walkways will replace the existing impervious parking lot. The RWH system has a capacity of 15,975 cubic feet and the collected water will be reused for on-site irrigation for outdoor zoo water features. </a:t>
            </a:r>
          </a:p>
          <a:p>
            <a:r>
              <a:rPr lang="en-US" sz="1300" dirty="0">
                <a:latin typeface="+mn-lt"/>
              </a:rPr>
              <a:t>The main entry area has 30,760 square feet of pervious pavers, and a 10,000 gallon storage tank to collect runoff from 11,700 square feet of rooftop for reuse for irrigation of landscaped areas. Figure 3-17 illustrates the location of GI stormwater controls at the Cincinnati Zoo.</a:t>
            </a:r>
          </a:p>
          <a:p>
            <a:endParaRPr lang="en-US" dirty="0"/>
          </a:p>
        </p:txBody>
      </p:sp>
      <p:sp>
        <p:nvSpPr>
          <p:cNvPr id="4" name="Slide Number Placeholder 3"/>
          <p:cNvSpPr>
            <a:spLocks noGrp="1"/>
          </p:cNvSpPr>
          <p:nvPr>
            <p:ph type="sldNum" sz="quarter" idx="10"/>
          </p:nvPr>
        </p:nvSpPr>
        <p:spPr/>
        <p:txBody>
          <a:bodyPr/>
          <a:lstStyle/>
          <a:p>
            <a:fld id="{6AECA3B0-13A7-42BB-9216-DE9561ADD947}" type="slidenum">
              <a:rPr lang="en-US" smtClean="0"/>
              <a:pPr/>
              <a:t>35</a:t>
            </a:fld>
            <a:endParaRPr lang="en-US"/>
          </a:p>
        </p:txBody>
      </p:sp>
      <p:sp>
        <p:nvSpPr>
          <p:cNvPr id="5" name="Header Placeholder 4"/>
          <p:cNvSpPr>
            <a:spLocks noGrp="1"/>
          </p:cNvSpPr>
          <p:nvPr>
            <p:ph type="hdr" sz="quarter" idx="11"/>
          </p:nvPr>
        </p:nvSpPr>
        <p:spPr/>
        <p:txBody>
          <a:bodyPr/>
          <a:lstStyle/>
          <a:p>
            <a:r>
              <a:rPr lang="en-US" smtClean="0"/>
              <a:t>5 - Evaluating CSO Management Goals Through Green Infrastructure</a:t>
            </a:r>
            <a:endParaRPr lang="en-US"/>
          </a:p>
        </p:txBody>
      </p:sp>
    </p:spTree>
    <p:extLst>
      <p:ext uri="{BB962C8B-B14F-4D97-AF65-F5344CB8AC3E}">
        <p14:creationId xmlns:p14="http://schemas.microsoft.com/office/powerpoint/2010/main" val="1308125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AECA3B0-13A7-42BB-9216-DE9561ADD947}" type="slidenum">
              <a:rPr lang="en-US" smtClean="0"/>
              <a:pPr/>
              <a:t>36</a:t>
            </a:fld>
            <a:endParaRPr lang="en-US"/>
          </a:p>
        </p:txBody>
      </p:sp>
      <p:sp>
        <p:nvSpPr>
          <p:cNvPr id="5" name="Header Placeholder 4"/>
          <p:cNvSpPr>
            <a:spLocks noGrp="1"/>
          </p:cNvSpPr>
          <p:nvPr>
            <p:ph type="hdr" sz="quarter" idx="11"/>
          </p:nvPr>
        </p:nvSpPr>
        <p:spPr/>
        <p:txBody>
          <a:bodyPr/>
          <a:lstStyle/>
          <a:p>
            <a:r>
              <a:rPr lang="en-US" smtClean="0"/>
              <a:t>5 - Evaluating CSO Management Goals Through Green Infrastructure</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ECA3B0-13A7-42BB-9216-DE9561ADD947}" type="slidenum">
              <a:rPr lang="en-US" smtClean="0"/>
              <a:pPr/>
              <a:t>38</a:t>
            </a:fld>
            <a:endParaRPr lang="en-US"/>
          </a:p>
        </p:txBody>
      </p:sp>
      <p:sp>
        <p:nvSpPr>
          <p:cNvPr id="5" name="Header Placeholder 4"/>
          <p:cNvSpPr>
            <a:spLocks noGrp="1"/>
          </p:cNvSpPr>
          <p:nvPr>
            <p:ph type="hdr" sz="quarter" idx="11"/>
          </p:nvPr>
        </p:nvSpPr>
        <p:spPr/>
        <p:txBody>
          <a:bodyPr/>
          <a:lstStyle/>
          <a:p>
            <a:r>
              <a:rPr lang="en-US" smtClean="0"/>
              <a:t>5 - Evaluating CSO Management Goals Through Green Infrastructure</a:t>
            </a:r>
            <a:endParaRPr lang="en-US"/>
          </a:p>
        </p:txBody>
      </p:sp>
    </p:spTree>
    <p:extLst>
      <p:ext uri="{BB962C8B-B14F-4D97-AF65-F5344CB8AC3E}">
        <p14:creationId xmlns:p14="http://schemas.microsoft.com/office/powerpoint/2010/main" val="988299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48E08CFB-91EA-47C6-963F-A37DEB5DBC62}" type="slidenum">
              <a:rPr lang="en-US" smtClean="0"/>
              <a:pPr>
                <a:defRPr/>
              </a:pPr>
              <a:t>15</a:t>
            </a:fld>
            <a:endParaRPr lang="en-US"/>
          </a:p>
        </p:txBody>
      </p:sp>
      <p:sp>
        <p:nvSpPr>
          <p:cNvPr id="2" name="Header Placeholder 1"/>
          <p:cNvSpPr>
            <a:spLocks noGrp="1"/>
          </p:cNvSpPr>
          <p:nvPr>
            <p:ph type="hdr" sz="quarter"/>
          </p:nvPr>
        </p:nvSpPr>
        <p:spPr/>
        <p:txBody>
          <a:bodyPr/>
          <a:lstStyle/>
          <a:p>
            <a:pPr>
              <a:defRPr/>
            </a:pPr>
            <a:r>
              <a:rPr lang="en-US" smtClean="0"/>
              <a:t>5 - Evaluating CSO Management Goals Through Green Infrastructure</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19138"/>
            <a:ext cx="4797425" cy="3598862"/>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4BAF812-3997-4775-AA2B-2188AFFA878A}" type="slidenum">
              <a:rPr lang="en-US" smtClean="0"/>
              <a:pPr>
                <a:defRPr/>
              </a:pPr>
              <a:t>16</a:t>
            </a:fld>
            <a:endParaRPr lang="en-US"/>
          </a:p>
        </p:txBody>
      </p:sp>
      <p:sp>
        <p:nvSpPr>
          <p:cNvPr id="5" name="Header Placeholder 4"/>
          <p:cNvSpPr>
            <a:spLocks noGrp="1"/>
          </p:cNvSpPr>
          <p:nvPr>
            <p:ph type="hdr" sz="quarter" idx="11"/>
          </p:nvPr>
        </p:nvSpPr>
        <p:spPr/>
        <p:txBody>
          <a:bodyPr/>
          <a:lstStyle/>
          <a:p>
            <a:r>
              <a:rPr lang="en-US" smtClean="0"/>
              <a:t>5 - Evaluating CSO Management Goals Through Green Infrastructure</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19138"/>
            <a:ext cx="4797425" cy="3598862"/>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4BAF812-3997-4775-AA2B-2188AFFA878A}" type="slidenum">
              <a:rPr lang="en-US" smtClean="0"/>
              <a:pPr>
                <a:defRPr/>
              </a:pPr>
              <a:t>17</a:t>
            </a:fld>
            <a:endParaRPr lang="en-US"/>
          </a:p>
        </p:txBody>
      </p:sp>
      <p:sp>
        <p:nvSpPr>
          <p:cNvPr id="5" name="Header Placeholder 4"/>
          <p:cNvSpPr>
            <a:spLocks noGrp="1"/>
          </p:cNvSpPr>
          <p:nvPr>
            <p:ph type="hdr" sz="quarter" idx="11"/>
          </p:nvPr>
        </p:nvSpPr>
        <p:spPr/>
        <p:txBody>
          <a:bodyPr/>
          <a:lstStyle/>
          <a:p>
            <a:r>
              <a:rPr lang="en-US" smtClean="0"/>
              <a:t>5 - Evaluating CSO Management Goals Through Green Infrastructure</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19138"/>
            <a:ext cx="4797425" cy="3598862"/>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4BAF812-3997-4775-AA2B-2188AFFA878A}" type="slidenum">
              <a:rPr lang="en-US" smtClean="0"/>
              <a:pPr>
                <a:defRPr/>
              </a:pPr>
              <a:t>18</a:t>
            </a:fld>
            <a:endParaRPr lang="en-US"/>
          </a:p>
        </p:txBody>
      </p:sp>
      <p:sp>
        <p:nvSpPr>
          <p:cNvPr id="5" name="Header Placeholder 4"/>
          <p:cNvSpPr>
            <a:spLocks noGrp="1"/>
          </p:cNvSpPr>
          <p:nvPr>
            <p:ph type="hdr" sz="quarter" idx="11"/>
          </p:nvPr>
        </p:nvSpPr>
        <p:spPr/>
        <p:txBody>
          <a:bodyPr/>
          <a:lstStyle/>
          <a:p>
            <a:r>
              <a:rPr lang="en-US" smtClean="0"/>
              <a:t>5 - Evaluating CSO Management Goals Through Green Infrastructure</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ECA3B0-13A7-42BB-9216-DE9561ADD947}" type="slidenum">
              <a:rPr lang="en-US" smtClean="0"/>
              <a:pPr/>
              <a:t>29</a:t>
            </a:fld>
            <a:endParaRPr lang="en-US"/>
          </a:p>
        </p:txBody>
      </p:sp>
      <p:sp>
        <p:nvSpPr>
          <p:cNvPr id="5" name="Header Placeholder 4"/>
          <p:cNvSpPr>
            <a:spLocks noGrp="1"/>
          </p:cNvSpPr>
          <p:nvPr>
            <p:ph type="hdr" sz="quarter" idx="11"/>
          </p:nvPr>
        </p:nvSpPr>
        <p:spPr/>
        <p:txBody>
          <a:bodyPr/>
          <a:lstStyle/>
          <a:p>
            <a:r>
              <a:rPr lang="en-US" smtClean="0"/>
              <a:t>5 - Evaluating CSO Management Goals Through Green Infrastructure</a:t>
            </a:r>
            <a:endParaRPr lang="en-US"/>
          </a:p>
        </p:txBody>
      </p:sp>
    </p:spTree>
    <p:extLst>
      <p:ext uri="{BB962C8B-B14F-4D97-AF65-F5344CB8AC3E}">
        <p14:creationId xmlns:p14="http://schemas.microsoft.com/office/powerpoint/2010/main" val="501699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ECA3B0-13A7-42BB-9216-DE9561ADD947}" type="slidenum">
              <a:rPr lang="en-US" smtClean="0"/>
              <a:pPr/>
              <a:t>30</a:t>
            </a:fld>
            <a:endParaRPr lang="en-US"/>
          </a:p>
        </p:txBody>
      </p:sp>
      <p:sp>
        <p:nvSpPr>
          <p:cNvPr id="5" name="Header Placeholder 4"/>
          <p:cNvSpPr>
            <a:spLocks noGrp="1"/>
          </p:cNvSpPr>
          <p:nvPr>
            <p:ph type="hdr" sz="quarter" idx="11"/>
          </p:nvPr>
        </p:nvSpPr>
        <p:spPr/>
        <p:txBody>
          <a:bodyPr/>
          <a:lstStyle/>
          <a:p>
            <a:r>
              <a:rPr lang="en-US" smtClean="0"/>
              <a:t>5 - Evaluating CSO Management Goals Through Green Infrastructure</a:t>
            </a:r>
            <a:endParaRPr lang="en-US"/>
          </a:p>
        </p:txBody>
      </p:sp>
    </p:spTree>
    <p:extLst>
      <p:ext uri="{BB962C8B-B14F-4D97-AF65-F5344CB8AC3E}">
        <p14:creationId xmlns:p14="http://schemas.microsoft.com/office/powerpoint/2010/main" val="2689550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ECA3B0-13A7-42BB-9216-DE9561ADD947}" type="slidenum">
              <a:rPr lang="en-US" smtClean="0"/>
              <a:pPr/>
              <a:t>32</a:t>
            </a:fld>
            <a:endParaRPr lang="en-US"/>
          </a:p>
        </p:txBody>
      </p:sp>
      <p:sp>
        <p:nvSpPr>
          <p:cNvPr id="5" name="Header Placeholder 4"/>
          <p:cNvSpPr>
            <a:spLocks noGrp="1"/>
          </p:cNvSpPr>
          <p:nvPr>
            <p:ph type="hdr" sz="quarter" idx="11"/>
          </p:nvPr>
        </p:nvSpPr>
        <p:spPr/>
        <p:txBody>
          <a:bodyPr/>
          <a:lstStyle/>
          <a:p>
            <a:r>
              <a:rPr lang="en-US" smtClean="0"/>
              <a:t>5 - Evaluating CSO Management Goals Through Green Infrastructure</a:t>
            </a:r>
            <a:endParaRPr lang="en-US"/>
          </a:p>
        </p:txBody>
      </p:sp>
    </p:spTree>
    <p:extLst>
      <p:ext uri="{BB962C8B-B14F-4D97-AF65-F5344CB8AC3E}">
        <p14:creationId xmlns:p14="http://schemas.microsoft.com/office/powerpoint/2010/main" val="77303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ECA3B0-13A7-42BB-9216-DE9561ADD947}" type="slidenum">
              <a:rPr lang="en-US" smtClean="0"/>
              <a:pPr/>
              <a:t>33</a:t>
            </a:fld>
            <a:endParaRPr lang="en-US"/>
          </a:p>
        </p:txBody>
      </p:sp>
      <p:sp>
        <p:nvSpPr>
          <p:cNvPr id="5" name="Header Placeholder 4"/>
          <p:cNvSpPr>
            <a:spLocks noGrp="1"/>
          </p:cNvSpPr>
          <p:nvPr>
            <p:ph type="hdr" sz="quarter" idx="11"/>
          </p:nvPr>
        </p:nvSpPr>
        <p:spPr/>
        <p:txBody>
          <a:bodyPr/>
          <a:lstStyle/>
          <a:p>
            <a:r>
              <a:rPr lang="en-US" smtClean="0"/>
              <a:t>5 - Evaluating CSO Management Goals Through Green Infrastructure</a:t>
            </a:r>
            <a:endParaRPr lang="en-US"/>
          </a:p>
        </p:txBody>
      </p:sp>
    </p:spTree>
    <p:extLst>
      <p:ext uri="{BB962C8B-B14F-4D97-AF65-F5344CB8AC3E}">
        <p14:creationId xmlns:p14="http://schemas.microsoft.com/office/powerpoint/2010/main" val="157539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p>
            </p:txBody>
          </p:sp>
          <p:sp>
            <p:nvSpPr>
              <p:cNvPr id="51" name="Freeform 29"/>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en-US"/>
              </a:p>
            </p:txBody>
          </p:sp>
          <p:sp>
            <p:nvSpPr>
              <p:cNvPr id="52" name="Freeform 30"/>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en-US"/>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56" name="Freeform 34"/>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en-US"/>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29" name="Freeform 43"/>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en-US"/>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p>
            </p:txBody>
          </p:sp>
          <p:sp>
            <p:nvSpPr>
              <p:cNvPr id="11" name="Freeform 55"/>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p>
            </p:txBody>
          </p:sp>
          <p:sp>
            <p:nvSpPr>
              <p:cNvPr id="12" name="Freeform 56"/>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p>
            </p:txBody>
          </p:sp>
          <p:sp>
            <p:nvSpPr>
              <p:cNvPr id="13" name="Freeform 57"/>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p>
            </p:txBody>
          </p:sp>
          <p:sp>
            <p:nvSpPr>
              <p:cNvPr id="14" name="Freeform 58"/>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p>
            </p:txBody>
          </p:sp>
          <p:sp>
            <p:nvSpPr>
              <p:cNvPr id="15" name="Freeform 59"/>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p>
            </p:txBody>
          </p:sp>
          <p:sp>
            <p:nvSpPr>
              <p:cNvPr id="16" name="Freeform 60"/>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en-US"/>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en-US"/>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en-US"/>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en-US"/>
                </a:p>
              </p:txBody>
            </p:sp>
          </p:grpSp>
        </p:grpSp>
      </p:grpSp>
      <p:sp>
        <p:nvSpPr>
          <p:cNvPr id="320578"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en-US"/>
              <a:t>Click to edit Master title style</a:t>
            </a:r>
          </a:p>
        </p:txBody>
      </p:sp>
      <p:sp>
        <p:nvSpPr>
          <p:cNvPr id="320579"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68" name="Rectangle 68"/>
          <p:cNvSpPr>
            <a:spLocks noGrp="1" noChangeArrowheads="1"/>
          </p:cNvSpPr>
          <p:nvPr>
            <p:ph type="dt" sz="quarter" idx="10"/>
          </p:nvPr>
        </p:nvSpPr>
        <p:spPr>
          <a:xfrm>
            <a:off x="457200" y="6248400"/>
            <a:ext cx="2133600" cy="457200"/>
          </a:xfrm>
        </p:spPr>
        <p:txBody>
          <a:bodyPr/>
          <a:lstStyle>
            <a:lvl1pPr>
              <a:defRPr/>
            </a:lvl1pPr>
          </a:lstStyle>
          <a:p>
            <a:pPr>
              <a:defRPr/>
            </a:pPr>
            <a:endParaRPr lang="en-US"/>
          </a:p>
        </p:txBody>
      </p:sp>
      <p:sp>
        <p:nvSpPr>
          <p:cNvPr id="69" name="Rectangle 69"/>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70" name="Rectangle 70"/>
          <p:cNvSpPr>
            <a:spLocks noGrp="1" noChangeArrowheads="1"/>
          </p:cNvSpPr>
          <p:nvPr>
            <p:ph type="sldNum" sz="quarter" idx="12"/>
          </p:nvPr>
        </p:nvSpPr>
        <p:spPr>
          <a:xfrm>
            <a:off x="6553200" y="6248400"/>
            <a:ext cx="2133600" cy="457200"/>
          </a:xfrm>
        </p:spPr>
        <p:txBody>
          <a:bodyPr/>
          <a:lstStyle>
            <a:lvl1pPr>
              <a:defRPr/>
            </a:lvl1pPr>
          </a:lstStyle>
          <a:p>
            <a:pPr>
              <a:defRPr/>
            </a:pPr>
            <a:fld id="{E7FE54F9-E22F-4B52-B8D7-A021D3003FD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4F56C8D4-4813-46A1-A547-8954CD9CBBA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F0D9FB21-272D-4416-93E5-396B7123263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31666E7B-33E9-4054-A14A-8437C80351E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4E2B256F-BB0B-4D36-A5DB-AF1436AD36F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7AC4181D-1889-4D76-95E3-FAFCB57E6F5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3A72B057-2701-4C63-9654-E9B3FB16DFD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9"/>
          <p:cNvSpPr>
            <a:spLocks noGrp="1" noChangeArrowheads="1"/>
          </p:cNvSpPr>
          <p:nvPr>
            <p:ph type="dt" sz="half" idx="10"/>
          </p:nvPr>
        </p:nvSpPr>
        <p:spPr>
          <a:ln/>
        </p:spPr>
        <p:txBody>
          <a:bodyPr/>
          <a:lstStyle>
            <a:lvl1pPr>
              <a:defRPr/>
            </a:lvl1pPr>
          </a:lstStyle>
          <a:p>
            <a:pPr>
              <a:defRPr/>
            </a:pPr>
            <a:endParaRPr lang="en-US"/>
          </a:p>
        </p:txBody>
      </p:sp>
      <p:sp>
        <p:nvSpPr>
          <p:cNvPr id="8" name="Rectangle 70"/>
          <p:cNvSpPr>
            <a:spLocks noGrp="1" noChangeArrowheads="1"/>
          </p:cNvSpPr>
          <p:nvPr>
            <p:ph type="ftr" sz="quarter" idx="11"/>
          </p:nvPr>
        </p:nvSpPr>
        <p:spPr>
          <a:ln/>
        </p:spPr>
        <p:txBody>
          <a:bodyPr/>
          <a:lstStyle>
            <a:lvl1pPr>
              <a:defRPr/>
            </a:lvl1pPr>
          </a:lstStyle>
          <a:p>
            <a:pPr>
              <a:defRPr/>
            </a:pPr>
            <a:endParaRPr lang="en-US"/>
          </a:p>
        </p:txBody>
      </p:sp>
      <p:sp>
        <p:nvSpPr>
          <p:cNvPr id="9" name="Rectangle 71"/>
          <p:cNvSpPr>
            <a:spLocks noGrp="1" noChangeArrowheads="1"/>
          </p:cNvSpPr>
          <p:nvPr>
            <p:ph type="sldNum" sz="quarter" idx="12"/>
          </p:nvPr>
        </p:nvSpPr>
        <p:spPr>
          <a:ln/>
        </p:spPr>
        <p:txBody>
          <a:bodyPr/>
          <a:lstStyle>
            <a:lvl1pPr>
              <a:defRPr/>
            </a:lvl1pPr>
          </a:lstStyle>
          <a:p>
            <a:pPr>
              <a:defRPr/>
            </a:pPr>
            <a:fld id="{8C9A4435-646E-4B5A-B33E-6E4258C3A61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9"/>
          <p:cNvSpPr>
            <a:spLocks noGrp="1" noChangeArrowheads="1"/>
          </p:cNvSpPr>
          <p:nvPr>
            <p:ph type="dt" sz="half" idx="10"/>
          </p:nvPr>
        </p:nvSpPr>
        <p:spPr>
          <a:ln/>
        </p:spPr>
        <p:txBody>
          <a:bodyPr/>
          <a:lstStyle>
            <a:lvl1pPr>
              <a:defRPr/>
            </a:lvl1pPr>
          </a:lstStyle>
          <a:p>
            <a:pPr>
              <a:defRPr/>
            </a:pPr>
            <a:endParaRPr lang="en-US"/>
          </a:p>
        </p:txBody>
      </p:sp>
      <p:sp>
        <p:nvSpPr>
          <p:cNvPr id="4" name="Rectangle 70"/>
          <p:cNvSpPr>
            <a:spLocks noGrp="1" noChangeArrowheads="1"/>
          </p:cNvSpPr>
          <p:nvPr>
            <p:ph type="ftr" sz="quarter" idx="11"/>
          </p:nvPr>
        </p:nvSpPr>
        <p:spPr>
          <a:ln/>
        </p:spPr>
        <p:txBody>
          <a:bodyPr/>
          <a:lstStyle>
            <a:lvl1pPr>
              <a:defRPr/>
            </a:lvl1pPr>
          </a:lstStyle>
          <a:p>
            <a:pPr>
              <a:defRPr/>
            </a:pPr>
            <a:endParaRPr lang="en-US"/>
          </a:p>
        </p:txBody>
      </p:sp>
      <p:sp>
        <p:nvSpPr>
          <p:cNvPr id="5" name="Rectangle 71"/>
          <p:cNvSpPr>
            <a:spLocks noGrp="1" noChangeArrowheads="1"/>
          </p:cNvSpPr>
          <p:nvPr>
            <p:ph type="sldNum" sz="quarter" idx="12"/>
          </p:nvPr>
        </p:nvSpPr>
        <p:spPr>
          <a:ln/>
        </p:spPr>
        <p:txBody>
          <a:bodyPr/>
          <a:lstStyle>
            <a:lvl1pPr>
              <a:defRPr/>
            </a:lvl1pPr>
          </a:lstStyle>
          <a:p>
            <a:pPr>
              <a:defRPr/>
            </a:pPr>
            <a:fld id="{66725D5E-8CF4-476A-A4CD-8CEBEFA68D1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9"/>
          <p:cNvSpPr>
            <a:spLocks noGrp="1" noChangeArrowheads="1"/>
          </p:cNvSpPr>
          <p:nvPr>
            <p:ph type="dt" sz="half" idx="10"/>
          </p:nvPr>
        </p:nvSpPr>
        <p:spPr>
          <a:ln/>
        </p:spPr>
        <p:txBody>
          <a:bodyPr/>
          <a:lstStyle>
            <a:lvl1pPr>
              <a:defRPr/>
            </a:lvl1pPr>
          </a:lstStyle>
          <a:p>
            <a:pPr>
              <a:defRPr/>
            </a:pPr>
            <a:endParaRPr lang="en-US"/>
          </a:p>
        </p:txBody>
      </p:sp>
      <p:sp>
        <p:nvSpPr>
          <p:cNvPr id="3" name="Rectangle 70"/>
          <p:cNvSpPr>
            <a:spLocks noGrp="1" noChangeArrowheads="1"/>
          </p:cNvSpPr>
          <p:nvPr>
            <p:ph type="ftr" sz="quarter" idx="11"/>
          </p:nvPr>
        </p:nvSpPr>
        <p:spPr>
          <a:ln/>
        </p:spPr>
        <p:txBody>
          <a:bodyPr/>
          <a:lstStyle>
            <a:lvl1pPr>
              <a:defRPr/>
            </a:lvl1pPr>
          </a:lstStyle>
          <a:p>
            <a:pPr>
              <a:defRPr/>
            </a:pPr>
            <a:endParaRPr lang="en-US"/>
          </a:p>
        </p:txBody>
      </p:sp>
      <p:sp>
        <p:nvSpPr>
          <p:cNvPr id="4" name="Rectangle 71"/>
          <p:cNvSpPr>
            <a:spLocks noGrp="1" noChangeArrowheads="1"/>
          </p:cNvSpPr>
          <p:nvPr>
            <p:ph type="sldNum" sz="quarter" idx="12"/>
          </p:nvPr>
        </p:nvSpPr>
        <p:spPr>
          <a:ln/>
        </p:spPr>
        <p:txBody>
          <a:bodyPr/>
          <a:lstStyle>
            <a:lvl1pPr>
              <a:defRPr/>
            </a:lvl1pPr>
          </a:lstStyle>
          <a:p>
            <a:pPr>
              <a:defRPr/>
            </a:pPr>
            <a:fld id="{967A7EF0-C3B8-483B-A3A0-2705EEDC567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8C8AA4B0-1166-4407-94A1-5155D628859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9A950584-C445-47BD-9180-2246010687C5}"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19490"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a:defRPr/>
            </a:pPr>
            <a:endParaRPr lang="en-US"/>
          </a:p>
        </p:txBody>
      </p:sp>
      <p:grpSp>
        <p:nvGrpSpPr>
          <p:cNvPr id="4099" name="Group 3"/>
          <p:cNvGrpSpPr>
            <a:grpSpLocks/>
          </p:cNvGrpSpPr>
          <p:nvPr/>
        </p:nvGrpSpPr>
        <p:grpSpPr bwMode="auto">
          <a:xfrm>
            <a:off x="3175" y="4267200"/>
            <a:ext cx="9140825" cy="2590800"/>
            <a:chOff x="2" y="2688"/>
            <a:chExt cx="5758" cy="1632"/>
          </a:xfrm>
        </p:grpSpPr>
        <p:sp>
          <p:nvSpPr>
            <p:cNvPr id="319492" name="Freeform 4"/>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p>
          </p:txBody>
        </p:sp>
        <p:grpSp>
          <p:nvGrpSpPr>
            <p:cNvPr id="4106" name="Group 5"/>
            <p:cNvGrpSpPr>
              <a:grpSpLocks/>
            </p:cNvGrpSpPr>
            <p:nvPr userDrawn="1"/>
          </p:nvGrpSpPr>
          <p:grpSpPr bwMode="auto">
            <a:xfrm>
              <a:off x="3528" y="3715"/>
              <a:ext cx="792" cy="521"/>
              <a:chOff x="3527" y="3715"/>
              <a:chExt cx="792" cy="521"/>
            </a:xfrm>
          </p:grpSpPr>
          <p:sp>
            <p:nvSpPr>
              <p:cNvPr id="319494"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p>
            </p:txBody>
          </p:sp>
          <p:sp>
            <p:nvSpPr>
              <p:cNvPr id="319495"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p>
            </p:txBody>
          </p:sp>
          <p:sp>
            <p:nvSpPr>
              <p:cNvPr id="319496"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19497"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p>
            </p:txBody>
          </p:sp>
          <p:sp>
            <p:nvSpPr>
              <p:cNvPr id="319498"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19499"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p>
            </p:txBody>
          </p:sp>
          <p:sp>
            <p:nvSpPr>
              <p:cNvPr id="319500"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p>
            </p:txBody>
          </p:sp>
          <p:sp>
            <p:nvSpPr>
              <p:cNvPr id="319501"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319502"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p>
            </p:txBody>
          </p:sp>
          <p:sp>
            <p:nvSpPr>
              <p:cNvPr id="319503"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p>
            </p:txBody>
          </p:sp>
          <p:sp>
            <p:nvSpPr>
              <p:cNvPr id="319504"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grpSp>
        <p:grpSp>
          <p:nvGrpSpPr>
            <p:cNvPr id="4107" name="Group 17"/>
            <p:cNvGrpSpPr>
              <a:grpSpLocks/>
            </p:cNvGrpSpPr>
            <p:nvPr userDrawn="1"/>
          </p:nvGrpSpPr>
          <p:grpSpPr bwMode="auto">
            <a:xfrm>
              <a:off x="1776" y="3631"/>
              <a:ext cx="1626" cy="683"/>
              <a:chOff x="1776" y="3631"/>
              <a:chExt cx="1626" cy="683"/>
            </a:xfrm>
          </p:grpSpPr>
          <p:sp>
            <p:nvSpPr>
              <p:cNvPr id="319506"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p>
            </p:txBody>
          </p:sp>
          <p:sp>
            <p:nvSpPr>
              <p:cNvPr id="319507"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p>
            </p:txBody>
          </p:sp>
          <p:sp>
            <p:nvSpPr>
              <p:cNvPr id="319508"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p>
            </p:txBody>
          </p:sp>
          <p:sp>
            <p:nvSpPr>
              <p:cNvPr id="319509"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p>
            </p:txBody>
          </p:sp>
          <p:sp>
            <p:nvSpPr>
              <p:cNvPr id="319510"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sp>
            <p:nvSpPr>
              <p:cNvPr id="319511"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p>
            </p:txBody>
          </p:sp>
          <p:sp>
            <p:nvSpPr>
              <p:cNvPr id="319512"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p>
            </p:txBody>
          </p:sp>
          <p:sp>
            <p:nvSpPr>
              <p:cNvPr id="319513"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p>
            </p:txBody>
          </p:sp>
          <p:sp>
            <p:nvSpPr>
              <p:cNvPr id="319514"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p>
            </p:txBody>
          </p:sp>
          <p:sp>
            <p:nvSpPr>
              <p:cNvPr id="319515"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p>
            </p:txBody>
          </p:sp>
          <p:sp>
            <p:nvSpPr>
              <p:cNvPr id="319516"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p>
            </p:txBody>
          </p:sp>
          <p:sp>
            <p:nvSpPr>
              <p:cNvPr id="319517"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p>
            </p:txBody>
          </p:sp>
          <p:sp>
            <p:nvSpPr>
              <p:cNvPr id="319518" name="Freeform 30"/>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en-US"/>
              </a:p>
            </p:txBody>
          </p:sp>
          <p:sp>
            <p:nvSpPr>
              <p:cNvPr id="319519" name="Freeform 31"/>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en-US"/>
              </a:p>
            </p:txBody>
          </p:sp>
          <p:sp>
            <p:nvSpPr>
              <p:cNvPr id="319520"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319521"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319522"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319523" name="Freeform 35"/>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en-US"/>
              </a:p>
            </p:txBody>
          </p:sp>
        </p:grpSp>
        <p:grpSp>
          <p:nvGrpSpPr>
            <p:cNvPr id="4108" name="Group 36"/>
            <p:cNvGrpSpPr>
              <a:grpSpLocks/>
            </p:cNvGrpSpPr>
            <p:nvPr userDrawn="1"/>
          </p:nvGrpSpPr>
          <p:grpSpPr bwMode="auto">
            <a:xfrm>
              <a:off x="4128" y="3360"/>
              <a:ext cx="1351" cy="821"/>
              <a:chOff x="4128" y="3360"/>
              <a:chExt cx="1351" cy="821"/>
            </a:xfrm>
          </p:grpSpPr>
          <p:sp>
            <p:nvSpPr>
              <p:cNvPr id="319525"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19526"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19527"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p>
            </p:txBody>
          </p:sp>
          <p:sp>
            <p:nvSpPr>
              <p:cNvPr id="319528"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319529"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319530"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319531"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319532" name="Freeform 44"/>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en-US"/>
              </a:p>
            </p:txBody>
          </p:sp>
          <p:sp>
            <p:nvSpPr>
              <p:cNvPr id="319533"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p>
            </p:txBody>
          </p:sp>
          <p:sp>
            <p:nvSpPr>
              <p:cNvPr id="319534"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19535"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19536"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p>
            </p:txBody>
          </p:sp>
          <p:sp>
            <p:nvSpPr>
              <p:cNvPr id="319537"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p>
            </p:txBody>
          </p:sp>
          <p:sp>
            <p:nvSpPr>
              <p:cNvPr id="319538"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19539"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sp>
            <p:nvSpPr>
              <p:cNvPr id="319540"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19541"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p>
            </p:txBody>
          </p:sp>
        </p:grpSp>
        <p:grpSp>
          <p:nvGrpSpPr>
            <p:cNvPr id="4109" name="Group 54"/>
            <p:cNvGrpSpPr>
              <a:grpSpLocks/>
            </p:cNvGrpSpPr>
            <p:nvPr userDrawn="1"/>
          </p:nvGrpSpPr>
          <p:grpSpPr bwMode="auto">
            <a:xfrm>
              <a:off x="5280" y="3024"/>
              <a:ext cx="425" cy="258"/>
              <a:chOff x="5280" y="3024"/>
              <a:chExt cx="425" cy="258"/>
            </a:xfrm>
          </p:grpSpPr>
          <p:sp>
            <p:nvSpPr>
              <p:cNvPr id="319543" name="Freeform 55"/>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p>
            </p:txBody>
          </p:sp>
          <p:sp>
            <p:nvSpPr>
              <p:cNvPr id="319544" name="Freeform 56"/>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p>
            </p:txBody>
          </p:sp>
          <p:sp>
            <p:nvSpPr>
              <p:cNvPr id="319545" name="Freeform 57"/>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p>
            </p:txBody>
          </p:sp>
          <p:sp>
            <p:nvSpPr>
              <p:cNvPr id="319546" name="Freeform 58"/>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p>
            </p:txBody>
          </p:sp>
          <p:sp>
            <p:nvSpPr>
              <p:cNvPr id="319547" name="Freeform 59"/>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p>
            </p:txBody>
          </p:sp>
          <p:sp>
            <p:nvSpPr>
              <p:cNvPr id="319548" name="Freeform 60"/>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p>
            </p:txBody>
          </p:sp>
          <p:sp>
            <p:nvSpPr>
              <p:cNvPr id="319549" name="Freeform 61"/>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p>
            </p:txBody>
          </p:sp>
          <p:grpSp>
            <p:nvGrpSpPr>
              <p:cNvPr id="4117" name="Group 62"/>
              <p:cNvGrpSpPr>
                <a:grpSpLocks/>
              </p:cNvGrpSpPr>
              <p:nvPr/>
            </p:nvGrpSpPr>
            <p:grpSpPr bwMode="auto">
              <a:xfrm>
                <a:off x="5381" y="3085"/>
                <a:ext cx="227" cy="132"/>
                <a:chOff x="5381" y="3085"/>
                <a:chExt cx="227" cy="132"/>
              </a:xfrm>
            </p:grpSpPr>
            <p:sp>
              <p:nvSpPr>
                <p:cNvPr id="319551"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en-US"/>
                </a:p>
              </p:txBody>
            </p:sp>
            <p:sp>
              <p:nvSpPr>
                <p:cNvPr id="319552"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en-US"/>
                </a:p>
              </p:txBody>
            </p:sp>
            <p:sp>
              <p:nvSpPr>
                <p:cNvPr id="319553"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en-US"/>
                </a:p>
              </p:txBody>
            </p:sp>
            <p:sp>
              <p:nvSpPr>
                <p:cNvPr id="319554"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en-US"/>
                </a:p>
              </p:txBody>
            </p:sp>
          </p:grpSp>
        </p:grpSp>
      </p:grpSp>
      <p:sp>
        <p:nvSpPr>
          <p:cNvPr id="319555"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319556"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19557"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effectLst>
                  <a:outerShdw blurRad="38100" dist="38100" dir="2700000" algn="tl">
                    <a:srgbClr val="000000"/>
                  </a:outerShdw>
                </a:effectLst>
              </a:defRPr>
            </a:lvl1pPr>
          </a:lstStyle>
          <a:p>
            <a:pPr>
              <a:defRPr/>
            </a:pPr>
            <a:endParaRPr lang="en-US"/>
          </a:p>
        </p:txBody>
      </p:sp>
      <p:sp>
        <p:nvSpPr>
          <p:cNvPr id="319558"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defRPr>
            </a:lvl1pPr>
          </a:lstStyle>
          <a:p>
            <a:pPr>
              <a:defRPr/>
            </a:pPr>
            <a:endParaRPr lang="en-US"/>
          </a:p>
        </p:txBody>
      </p:sp>
      <p:sp>
        <p:nvSpPr>
          <p:cNvPr id="319559"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effectLst>
                  <a:outerShdw blurRad="38100" dist="38100" dir="2700000" algn="tl">
                    <a:srgbClr val="000000"/>
                  </a:outerShdw>
                </a:effectLst>
              </a:defRPr>
            </a:lvl1pPr>
          </a:lstStyle>
          <a:p>
            <a:pPr>
              <a:defRPr/>
            </a:pPr>
            <a:fld id="{ACED077E-17EF-4469-81AE-0ADE749EE556}"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84"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36.wmf"/><Relationship Id="rId5" Type="http://schemas.openxmlformats.org/officeDocument/2006/relationships/oleObject" Target="../embeddings/oleObject2.bin"/><Relationship Id="rId4" Type="http://schemas.openxmlformats.org/officeDocument/2006/relationships/chart" Target="../charts/chart4.xml"/></Relationships>
</file>

<file path=ppt/slides/_rels/slide3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eg"/></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45.png"/><Relationship Id="rId5" Type="http://schemas.openxmlformats.org/officeDocument/2006/relationships/image" Target="../media/image44.wmf"/><Relationship Id="rId4" Type="http://schemas.openxmlformats.org/officeDocument/2006/relationships/oleObject" Target="../embeddings/oleObject3.bin"/></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3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51.emf"/></Relationships>
</file>

<file path=ppt/slides/_rels/slide38.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57.wmf"/></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oleObject" Target="../embeddings/Microsoft_Excel_97-2003_Worksheet2.xls"/><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oleObject" Target="../embeddings/Microsoft_Excel_97-2003_Worksheet3.xls"/><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52400" y="2286000"/>
            <a:ext cx="8991600" cy="2819400"/>
          </a:xfrm>
        </p:spPr>
        <p:txBody>
          <a:bodyPr>
            <a:normAutofit fontScale="90000"/>
          </a:bodyPr>
          <a:lstStyle/>
          <a:p>
            <a:pPr eaLnBrk="1" hangingPunct="1">
              <a:spcBef>
                <a:spcPts val="0"/>
              </a:spcBef>
              <a:defRPr/>
            </a:pPr>
            <a:r>
              <a:rPr lang="en-US" sz="3600" dirty="0">
                <a:solidFill>
                  <a:srgbClr val="000000"/>
                </a:solidFill>
                <a:effectLst/>
                <a:cs typeface="Calibri" pitchFamily="34" charset="0"/>
              </a:rPr>
              <a:t/>
            </a:r>
            <a:br>
              <a:rPr lang="en-US" sz="3600" dirty="0">
                <a:solidFill>
                  <a:srgbClr val="000000"/>
                </a:solidFill>
                <a:effectLst/>
                <a:cs typeface="Calibri" pitchFamily="34" charset="0"/>
              </a:rPr>
            </a:br>
            <a:r>
              <a:rPr lang="en-US" sz="3600" b="1" dirty="0" smtClean="0">
                <a:solidFill>
                  <a:srgbClr val="000000"/>
                </a:solidFill>
                <a:effectLst/>
              </a:rPr>
              <a:t>Using WinSLAMM to Predict LID Stormwater Management Impacts and Green Infrastructure Benefits in Combined Sewer Areas</a:t>
            </a:r>
            <a:r>
              <a:rPr lang="en-US" sz="2700" dirty="0" smtClean="0">
                <a:solidFill>
                  <a:srgbClr val="000000"/>
                </a:solidFill>
                <a:effectLst/>
                <a:cs typeface="Calibri" pitchFamily="34" charset="0"/>
              </a:rPr>
              <a:t/>
            </a:r>
            <a:br>
              <a:rPr lang="en-US" sz="2700" dirty="0" smtClean="0">
                <a:solidFill>
                  <a:srgbClr val="000000"/>
                </a:solidFill>
                <a:effectLst/>
                <a:cs typeface="Calibri" pitchFamily="34" charset="0"/>
              </a:rPr>
            </a:br>
            <a:r>
              <a:rPr lang="en-US" sz="1800" dirty="0" smtClean="0">
                <a:solidFill>
                  <a:srgbClr val="000000"/>
                </a:solidFill>
                <a:effectLst/>
                <a:cs typeface="Calibri" pitchFamily="34" charset="0"/>
              </a:rPr>
              <a:t/>
            </a:r>
            <a:br>
              <a:rPr lang="en-US" sz="1800" dirty="0" smtClean="0">
                <a:solidFill>
                  <a:srgbClr val="000000"/>
                </a:solidFill>
                <a:effectLst/>
                <a:cs typeface="Calibri" pitchFamily="34" charset="0"/>
              </a:rPr>
            </a:br>
            <a:endParaRPr lang="en-US" sz="1800" dirty="0">
              <a:solidFill>
                <a:srgbClr val="000000"/>
              </a:solidFill>
              <a:effectLst/>
            </a:endParaRPr>
          </a:p>
        </p:txBody>
      </p:sp>
      <p:sp>
        <p:nvSpPr>
          <p:cNvPr id="7" name="Slide Number Placeholder 6"/>
          <p:cNvSpPr>
            <a:spLocks noGrp="1"/>
          </p:cNvSpPr>
          <p:nvPr>
            <p:ph type="sldNum" sz="quarter" idx="12"/>
          </p:nvPr>
        </p:nvSpPr>
        <p:spPr/>
        <p:txBody>
          <a:bodyPr/>
          <a:lstStyle/>
          <a:p>
            <a:pPr>
              <a:defRPr/>
            </a:pPr>
            <a:fld id="{82BE426A-56B9-4A28-BDBA-54FB10E255A8}" type="slidenum">
              <a:rPr lang="en-US" smtClean="0"/>
              <a:pPr>
                <a:defRPr/>
              </a:pPr>
              <a:t>1</a:t>
            </a:fld>
            <a:endParaRPr lang="en-US" dirty="0"/>
          </a:p>
        </p:txBody>
      </p:sp>
      <p:pic>
        <p:nvPicPr>
          <p:cNvPr id="5" name="Picture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8950" y="381000"/>
            <a:ext cx="308610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8"/>
          <p:cNvSpPr txBox="1">
            <a:spLocks noChangeArrowheads="1"/>
          </p:cNvSpPr>
          <p:nvPr/>
        </p:nvSpPr>
        <p:spPr bwMode="auto">
          <a:xfrm>
            <a:off x="723900" y="5391919"/>
            <a:ext cx="7696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2000" dirty="0">
                <a:solidFill>
                  <a:srgbClr val="000000"/>
                </a:solidFill>
                <a:latin typeface="Calibri" pitchFamily="34" charset="0"/>
                <a:ea typeface="Calibri" pitchFamily="34" charset="0"/>
                <a:cs typeface="Calibri" pitchFamily="34" charset="0"/>
              </a:rPr>
              <a:t>Using WinSLAMM v10 to Meet Urban Stormwater Management Goals</a:t>
            </a:r>
            <a:endParaRPr lang="en-US" altLang="en-US" sz="2000" dirty="0">
              <a:solidFill>
                <a:srgbClr val="00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176FF9BF-8A0E-4167-800A-737EB517EF38}" type="slidenum">
              <a:rPr lang="en-US"/>
              <a:pPr>
                <a:defRPr/>
              </a:pPr>
              <a:t>10</a:t>
            </a:fld>
            <a:endParaRPr lang="en-US"/>
          </a:p>
        </p:txBody>
      </p:sp>
      <p:sp>
        <p:nvSpPr>
          <p:cNvPr id="13315" name="Rectangle 2"/>
          <p:cNvSpPr>
            <a:spLocks noGrp="1" noChangeArrowheads="1"/>
          </p:cNvSpPr>
          <p:nvPr>
            <p:ph type="title" idx="4294967295"/>
          </p:nvPr>
        </p:nvSpPr>
        <p:spPr>
          <a:noFill/>
        </p:spPr>
        <p:txBody>
          <a:bodyPr lIns="92075" tIns="46038" rIns="92075" bIns="46038" anchorCtr="0"/>
          <a:lstStyle/>
          <a:p>
            <a:pPr eaLnBrk="1" hangingPunct="1"/>
            <a:r>
              <a:rPr lang="en-US" sz="3600" smtClean="0">
                <a:effectLst/>
              </a:rPr>
              <a:t>Elements of Low Impact Design for Cedar Hills Development</a:t>
            </a:r>
          </a:p>
        </p:txBody>
      </p:sp>
      <p:sp>
        <p:nvSpPr>
          <p:cNvPr id="13316" name="Rectangle 3"/>
          <p:cNvSpPr>
            <a:spLocks noGrp="1" noChangeArrowheads="1"/>
          </p:cNvSpPr>
          <p:nvPr>
            <p:ph type="body" idx="4294967295"/>
          </p:nvPr>
        </p:nvSpPr>
        <p:spPr>
          <a:xfrm>
            <a:off x="457200" y="1600200"/>
            <a:ext cx="8229600" cy="762000"/>
          </a:xfrm>
          <a:noFill/>
        </p:spPr>
        <p:txBody>
          <a:bodyPr/>
          <a:lstStyle/>
          <a:p>
            <a:pPr eaLnBrk="1" hangingPunct="1"/>
            <a:r>
              <a:rPr lang="en-US" sz="3600" smtClean="0">
                <a:effectLst/>
              </a:rPr>
              <a:t>WQ Pond &amp; Infiltration Basin</a:t>
            </a:r>
          </a:p>
          <a:p>
            <a:pPr eaLnBrk="1" hangingPunct="1">
              <a:buFont typeface="Wingdings" pitchFamily="2" charset="2"/>
              <a:buNone/>
            </a:pPr>
            <a:endParaRPr lang="en-US" sz="4000" smtClean="0">
              <a:effectLst/>
            </a:endParaRPr>
          </a:p>
        </p:txBody>
      </p:sp>
      <p:pic>
        <p:nvPicPr>
          <p:cNvPr id="13317" name="Picture 5" descr="DSCF1270"/>
          <p:cNvPicPr>
            <a:picLocks noChangeAspect="1" noChangeArrowheads="1"/>
          </p:cNvPicPr>
          <p:nvPr/>
        </p:nvPicPr>
        <p:blipFill>
          <a:blip r:embed="rId2" cstate="print"/>
          <a:srcRect/>
          <a:stretch>
            <a:fillRect/>
          </a:stretch>
        </p:blipFill>
        <p:spPr bwMode="auto">
          <a:xfrm>
            <a:off x="4953000" y="3810000"/>
            <a:ext cx="3886200" cy="2914650"/>
          </a:xfrm>
          <a:prstGeom prst="rect">
            <a:avLst/>
          </a:prstGeom>
          <a:noFill/>
          <a:ln w="12700">
            <a:solidFill>
              <a:srgbClr val="000000"/>
            </a:solidFill>
            <a:miter lim="800000"/>
            <a:headEnd/>
            <a:tailEnd/>
          </a:ln>
        </p:spPr>
      </p:pic>
      <p:pic>
        <p:nvPicPr>
          <p:cNvPr id="13318" name="Picture 7" descr="Cedar Hills Roof Infiltration Basin 2"/>
          <p:cNvPicPr>
            <a:picLocks noChangeAspect="1" noChangeArrowheads="1"/>
          </p:cNvPicPr>
          <p:nvPr/>
        </p:nvPicPr>
        <p:blipFill>
          <a:blip r:embed="rId3" cstate="print"/>
          <a:srcRect/>
          <a:stretch>
            <a:fillRect/>
          </a:stretch>
        </p:blipFill>
        <p:spPr bwMode="auto">
          <a:xfrm>
            <a:off x="304800" y="2438400"/>
            <a:ext cx="5181600" cy="2208213"/>
          </a:xfrm>
          <a:prstGeom prst="rect">
            <a:avLst/>
          </a:prstGeom>
          <a:noFill/>
          <a:ln w="12700">
            <a:solidFill>
              <a:srgbClr val="000000"/>
            </a:solidFill>
            <a:miter lim="800000"/>
            <a:headEnd/>
            <a:tailEnd/>
          </a:ln>
        </p:spPr>
      </p:pic>
      <p:sp>
        <p:nvSpPr>
          <p:cNvPr id="13319" name="AutoShape 6"/>
          <p:cNvSpPr>
            <a:spLocks noChangeArrowheads="1"/>
          </p:cNvSpPr>
          <p:nvPr/>
        </p:nvSpPr>
        <p:spPr bwMode="auto">
          <a:xfrm>
            <a:off x="762000" y="5029200"/>
            <a:ext cx="1295400" cy="533400"/>
          </a:xfrm>
          <a:prstGeom prst="wedgeRectCallout">
            <a:avLst>
              <a:gd name="adj1" fmla="val 103028"/>
              <a:gd name="adj2" fmla="val -299620"/>
            </a:avLst>
          </a:prstGeom>
          <a:solidFill>
            <a:srgbClr val="FFFF99"/>
          </a:solidFill>
          <a:ln w="9525">
            <a:solidFill>
              <a:schemeClr val="tx1"/>
            </a:solidFill>
            <a:miter lim="800000"/>
            <a:headEnd/>
            <a:tailEnd/>
          </a:ln>
        </p:spPr>
        <p:txBody>
          <a:bodyPr anchor="ctr"/>
          <a:lstStyle/>
          <a:p>
            <a:pPr algn="ctr"/>
            <a:r>
              <a:rPr lang="en-US">
                <a:solidFill>
                  <a:srgbClr val="000000"/>
                </a:solidFill>
              </a:rPr>
              <a:t>Wet Pond</a:t>
            </a:r>
          </a:p>
        </p:txBody>
      </p:sp>
      <p:sp>
        <p:nvSpPr>
          <p:cNvPr id="13320" name="AutoShape 6"/>
          <p:cNvSpPr>
            <a:spLocks noChangeArrowheads="1"/>
          </p:cNvSpPr>
          <p:nvPr/>
        </p:nvSpPr>
        <p:spPr bwMode="auto">
          <a:xfrm>
            <a:off x="2667000" y="5486400"/>
            <a:ext cx="1295400" cy="533400"/>
          </a:xfrm>
          <a:prstGeom prst="wedgeRectCallout">
            <a:avLst>
              <a:gd name="adj1" fmla="val 81741"/>
              <a:gd name="adj2" fmla="val -313227"/>
            </a:avLst>
          </a:prstGeom>
          <a:solidFill>
            <a:srgbClr val="FFFF99"/>
          </a:solidFill>
          <a:ln w="9525">
            <a:solidFill>
              <a:schemeClr val="tx1"/>
            </a:solidFill>
            <a:miter lim="800000"/>
            <a:headEnd/>
            <a:tailEnd/>
          </a:ln>
        </p:spPr>
        <p:txBody>
          <a:bodyPr anchor="ctr"/>
          <a:lstStyle/>
          <a:p>
            <a:pPr algn="ctr"/>
            <a:r>
              <a:rPr lang="en-US">
                <a:solidFill>
                  <a:srgbClr val="000000"/>
                </a:solidFill>
              </a:rPr>
              <a:t>Infiltration Basin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3"/>
          <p:cNvSpPr>
            <a:spLocks noGrp="1"/>
          </p:cNvSpPr>
          <p:nvPr>
            <p:ph type="sldNum" sz="quarter" idx="12"/>
          </p:nvPr>
        </p:nvSpPr>
        <p:spPr/>
        <p:txBody>
          <a:bodyPr/>
          <a:lstStyle/>
          <a:p>
            <a:pPr>
              <a:defRPr/>
            </a:pPr>
            <a:fld id="{D6685E2B-D93B-470B-945D-E812E8CB8116}" type="slidenum">
              <a:rPr lang="en-US"/>
              <a:pPr>
                <a:defRPr/>
              </a:pPr>
              <a:t>11</a:t>
            </a:fld>
            <a:endParaRPr lang="en-US"/>
          </a:p>
        </p:txBody>
      </p:sp>
      <p:sp>
        <p:nvSpPr>
          <p:cNvPr id="14339" name="Rectangle 2"/>
          <p:cNvSpPr>
            <a:spLocks noGrp="1" noChangeArrowheads="1"/>
          </p:cNvSpPr>
          <p:nvPr>
            <p:ph type="title" idx="4294967295"/>
          </p:nvPr>
        </p:nvSpPr>
        <p:spPr>
          <a:xfrm>
            <a:off x="381000" y="152400"/>
            <a:ext cx="8229600" cy="1139825"/>
          </a:xfrm>
          <a:noFill/>
        </p:spPr>
        <p:txBody>
          <a:bodyPr lIns="92075" tIns="46038" rIns="92075" bIns="46038" anchorCtr="0"/>
          <a:lstStyle/>
          <a:p>
            <a:pPr eaLnBrk="1" hangingPunct="1"/>
            <a:r>
              <a:rPr lang="en-US" sz="3600" smtClean="0">
                <a:effectLst/>
              </a:rPr>
              <a:t>WinSLAMM Model Inputs</a:t>
            </a:r>
          </a:p>
        </p:txBody>
      </p:sp>
      <p:sp>
        <p:nvSpPr>
          <p:cNvPr id="14340" name="Rectangle 3"/>
          <p:cNvSpPr>
            <a:spLocks noGrp="1" noChangeArrowheads="1"/>
          </p:cNvSpPr>
          <p:nvPr>
            <p:ph type="body" idx="4294967295"/>
          </p:nvPr>
        </p:nvSpPr>
        <p:spPr>
          <a:xfrm>
            <a:off x="457200" y="838200"/>
            <a:ext cx="5410200" cy="533400"/>
          </a:xfrm>
          <a:noFill/>
        </p:spPr>
        <p:txBody>
          <a:bodyPr/>
          <a:lstStyle/>
          <a:p>
            <a:pPr eaLnBrk="1" hangingPunct="1">
              <a:buFont typeface="Wingdings" pitchFamily="2" charset="2"/>
              <a:buNone/>
            </a:pPr>
            <a:r>
              <a:rPr lang="en-US" sz="2800" dirty="0" smtClean="0">
                <a:effectLst/>
              </a:rPr>
              <a:t>Source Areas in WinSLAMM:</a:t>
            </a:r>
          </a:p>
        </p:txBody>
      </p:sp>
      <p:sp>
        <p:nvSpPr>
          <p:cNvPr id="14343" name="Rectangle 3"/>
          <p:cNvSpPr>
            <a:spLocks noChangeArrowheads="1"/>
          </p:cNvSpPr>
          <p:nvPr/>
        </p:nvSpPr>
        <p:spPr bwMode="auto">
          <a:xfrm>
            <a:off x="304800" y="1524000"/>
            <a:ext cx="2514600" cy="533400"/>
          </a:xfrm>
          <a:prstGeom prst="rect">
            <a:avLst/>
          </a:prstGeom>
          <a:solidFill>
            <a:schemeClr val="tx1"/>
          </a:solidFill>
          <a:ln w="9525">
            <a:noFill/>
            <a:miter lim="800000"/>
            <a:headEnd/>
            <a:tailEnd/>
          </a:ln>
        </p:spPr>
        <p:txBody>
          <a:bodyPr/>
          <a:lstStyle/>
          <a:p>
            <a:pPr marL="342900" indent="-342900" eaLnBrk="1" hangingPunct="1">
              <a:spcBef>
                <a:spcPct val="20000"/>
              </a:spcBef>
              <a:buClr>
                <a:schemeClr val="hlink"/>
              </a:buClr>
              <a:buSzPct val="80000"/>
              <a:buFont typeface="Wingdings" pitchFamily="2" charset="2"/>
              <a:buNone/>
            </a:pPr>
            <a:r>
              <a:rPr lang="en-US" sz="2800" b="1" dirty="0">
                <a:solidFill>
                  <a:srgbClr val="000000"/>
                </a:solidFill>
              </a:rPr>
              <a:t>Conventional</a:t>
            </a:r>
          </a:p>
        </p:txBody>
      </p:sp>
      <p:pic>
        <p:nvPicPr>
          <p:cNvPr id="19" name="Picture 18"/>
          <p:cNvPicPr/>
          <p:nvPr/>
        </p:nvPicPr>
        <p:blipFill>
          <a:blip r:embed="rId2" cstate="print"/>
          <a:srcRect r="20000" b="3679"/>
          <a:stretch>
            <a:fillRect/>
          </a:stretch>
        </p:blipFill>
        <p:spPr bwMode="auto">
          <a:xfrm>
            <a:off x="2971800" y="1295400"/>
            <a:ext cx="5715000" cy="5486400"/>
          </a:xfrm>
          <a:prstGeom prst="rect">
            <a:avLst/>
          </a:prstGeom>
          <a:noFill/>
          <a:ln w="9525">
            <a:noFill/>
            <a:miter lim="800000"/>
            <a:headEnd/>
            <a:tailEnd/>
          </a:ln>
        </p:spPr>
      </p:pic>
      <p:sp>
        <p:nvSpPr>
          <p:cNvPr id="7" name="Rectangular Callout 6"/>
          <p:cNvSpPr/>
          <p:nvPr/>
        </p:nvSpPr>
        <p:spPr bwMode="auto">
          <a:xfrm>
            <a:off x="457200" y="2590800"/>
            <a:ext cx="1905000" cy="1143000"/>
          </a:xfrm>
          <a:prstGeom prst="wedgeRectCallout">
            <a:avLst>
              <a:gd name="adj1" fmla="val 100701"/>
              <a:gd name="adj2" fmla="val -40380"/>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smtClean="0">
                <a:solidFill>
                  <a:srgbClr val="000000"/>
                </a:solidFill>
              </a:rPr>
              <a:t>Roof: </a:t>
            </a:r>
          </a:p>
          <a:p>
            <a:pPr marL="0" marR="0" indent="0" algn="l" defTabSz="914400" rtl="0" eaLnBrk="0" fontAlgn="base" latinLnBrk="0" hangingPunct="0">
              <a:lnSpc>
                <a:spcPct val="100000"/>
              </a:lnSpc>
              <a:spcBef>
                <a:spcPct val="0"/>
              </a:spcBef>
              <a:spcAft>
                <a:spcPct val="0"/>
              </a:spcAft>
              <a:buClrTx/>
              <a:buSzTx/>
              <a:buFont typeface="Arial" pitchFamily="34" charset="0"/>
              <a:buChar char="•"/>
            </a:pPr>
            <a:r>
              <a:rPr kumimoji="0" lang="en-US" sz="1800" b="0" i="0" u="none" strike="noStrike" cap="none" normalizeH="0" baseline="0" dirty="0" smtClean="0">
                <a:ln>
                  <a:noFill/>
                </a:ln>
                <a:solidFill>
                  <a:srgbClr val="000000"/>
                </a:solidFill>
                <a:effectLst/>
                <a:latin typeface="Arial" pitchFamily="34" charset="0"/>
              </a:rPr>
              <a:t>   Pitched</a:t>
            </a:r>
          </a:p>
          <a:p>
            <a:pPr marL="0" marR="0" indent="0" algn="l" defTabSz="914400" rtl="0" eaLnBrk="0" fontAlgn="base" latinLnBrk="0" hangingPunct="0">
              <a:lnSpc>
                <a:spcPct val="100000"/>
              </a:lnSpc>
              <a:spcBef>
                <a:spcPct val="0"/>
              </a:spcBef>
              <a:spcAft>
                <a:spcPct val="0"/>
              </a:spcAft>
              <a:buClrTx/>
              <a:buSzTx/>
              <a:buFont typeface="Arial" pitchFamily="34" charset="0"/>
              <a:buChar char="•"/>
            </a:pPr>
            <a:r>
              <a:rPr lang="en-US" dirty="0" smtClean="0">
                <a:solidFill>
                  <a:srgbClr val="000000"/>
                </a:solidFill>
              </a:rPr>
              <a:t>   ½ Connected</a:t>
            </a:r>
          </a:p>
          <a:p>
            <a:pPr marL="0" marR="0" indent="0" algn="l" defTabSz="914400" rtl="0" eaLnBrk="0" fontAlgn="base" latinLnBrk="0" hangingPunct="0">
              <a:lnSpc>
                <a:spcPct val="100000"/>
              </a:lnSpc>
              <a:spcBef>
                <a:spcPct val="0"/>
              </a:spcBef>
              <a:spcAft>
                <a:spcPct val="0"/>
              </a:spcAft>
              <a:buClrTx/>
              <a:buSzTx/>
              <a:buFont typeface="Arial" pitchFamily="34" charset="0"/>
              <a:buChar char="•"/>
            </a:pPr>
            <a:r>
              <a:rPr kumimoji="0" lang="en-US" sz="1800" b="0" i="0" u="none" strike="noStrike" cap="none" normalizeH="0" baseline="0" dirty="0" smtClean="0">
                <a:ln>
                  <a:noFill/>
                </a:ln>
                <a:solidFill>
                  <a:srgbClr val="000000"/>
                </a:solidFill>
                <a:effectLst/>
                <a:latin typeface="Arial" pitchFamily="34" charset="0"/>
              </a:rPr>
              <a:t>   Silty soil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3"/>
          <p:cNvSpPr>
            <a:spLocks noGrp="1"/>
          </p:cNvSpPr>
          <p:nvPr>
            <p:ph type="sldNum" sz="quarter" idx="12"/>
          </p:nvPr>
        </p:nvSpPr>
        <p:spPr/>
        <p:txBody>
          <a:bodyPr/>
          <a:lstStyle/>
          <a:p>
            <a:pPr>
              <a:defRPr/>
            </a:pPr>
            <a:fld id="{D6685E2B-D93B-470B-945D-E812E8CB8116}" type="slidenum">
              <a:rPr lang="en-US"/>
              <a:pPr>
                <a:defRPr/>
              </a:pPr>
              <a:t>12</a:t>
            </a:fld>
            <a:endParaRPr lang="en-US"/>
          </a:p>
        </p:txBody>
      </p:sp>
      <p:sp>
        <p:nvSpPr>
          <p:cNvPr id="14339" name="Rectangle 2"/>
          <p:cNvSpPr>
            <a:spLocks noGrp="1" noChangeArrowheads="1"/>
          </p:cNvSpPr>
          <p:nvPr>
            <p:ph type="title" idx="4294967295"/>
          </p:nvPr>
        </p:nvSpPr>
        <p:spPr>
          <a:xfrm>
            <a:off x="381000" y="0"/>
            <a:ext cx="8229600" cy="1139825"/>
          </a:xfrm>
          <a:noFill/>
        </p:spPr>
        <p:txBody>
          <a:bodyPr lIns="92075" tIns="46038" rIns="92075" bIns="46038" anchorCtr="0"/>
          <a:lstStyle/>
          <a:p>
            <a:pPr eaLnBrk="1" hangingPunct="1"/>
            <a:r>
              <a:rPr lang="en-US" sz="3600" dirty="0" smtClean="0">
                <a:effectLst/>
              </a:rPr>
              <a:t>WinSLAMM Model Inputs</a:t>
            </a:r>
          </a:p>
        </p:txBody>
      </p:sp>
      <p:sp>
        <p:nvSpPr>
          <p:cNvPr id="14340" name="Rectangle 3"/>
          <p:cNvSpPr>
            <a:spLocks noGrp="1" noChangeArrowheads="1"/>
          </p:cNvSpPr>
          <p:nvPr>
            <p:ph type="body" idx="4294967295"/>
          </p:nvPr>
        </p:nvSpPr>
        <p:spPr>
          <a:xfrm>
            <a:off x="457200" y="762000"/>
            <a:ext cx="5410200" cy="533400"/>
          </a:xfrm>
          <a:noFill/>
        </p:spPr>
        <p:txBody>
          <a:bodyPr/>
          <a:lstStyle/>
          <a:p>
            <a:pPr eaLnBrk="1" hangingPunct="1">
              <a:buFont typeface="Wingdings" pitchFamily="2" charset="2"/>
              <a:buNone/>
            </a:pPr>
            <a:r>
              <a:rPr lang="en-US" sz="2800" dirty="0" smtClean="0">
                <a:effectLst/>
              </a:rPr>
              <a:t>Source Areas in WinSLAMM:</a:t>
            </a:r>
          </a:p>
        </p:txBody>
      </p:sp>
      <p:sp>
        <p:nvSpPr>
          <p:cNvPr id="14344" name="Rectangle 3"/>
          <p:cNvSpPr>
            <a:spLocks noChangeArrowheads="1"/>
          </p:cNvSpPr>
          <p:nvPr/>
        </p:nvSpPr>
        <p:spPr bwMode="auto">
          <a:xfrm>
            <a:off x="533400" y="1371600"/>
            <a:ext cx="1371600" cy="533400"/>
          </a:xfrm>
          <a:prstGeom prst="rect">
            <a:avLst/>
          </a:prstGeom>
          <a:solidFill>
            <a:schemeClr val="tx1"/>
          </a:solidFill>
          <a:ln w="9525">
            <a:noFill/>
            <a:miter lim="800000"/>
            <a:headEnd/>
            <a:tailEnd/>
          </a:ln>
        </p:spPr>
        <p:txBody>
          <a:bodyPr anchor="ctr" anchorCtr="1"/>
          <a:lstStyle/>
          <a:p>
            <a:pPr marL="342900" indent="-342900" eaLnBrk="1" hangingPunct="1">
              <a:spcBef>
                <a:spcPct val="20000"/>
              </a:spcBef>
              <a:buClr>
                <a:schemeClr val="hlink"/>
              </a:buClr>
              <a:buSzPct val="80000"/>
              <a:buFont typeface="Wingdings" pitchFamily="2" charset="2"/>
              <a:buNone/>
            </a:pPr>
            <a:r>
              <a:rPr lang="en-US" sz="2800" b="1">
                <a:solidFill>
                  <a:srgbClr val="000000"/>
                </a:solidFill>
              </a:rPr>
              <a:t>LID</a:t>
            </a:r>
          </a:p>
        </p:txBody>
      </p:sp>
      <p:pic>
        <p:nvPicPr>
          <p:cNvPr id="21" name="Picture 20"/>
          <p:cNvPicPr/>
          <p:nvPr/>
        </p:nvPicPr>
        <p:blipFill>
          <a:blip r:embed="rId2" cstate="print"/>
          <a:srcRect r="11111" b="4062"/>
          <a:stretch>
            <a:fillRect/>
          </a:stretch>
        </p:blipFill>
        <p:spPr bwMode="auto">
          <a:xfrm>
            <a:off x="1981200" y="1295400"/>
            <a:ext cx="6324600"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FA1D20D0-9E9C-4738-9367-A8EA8CC63FAB}" type="slidenum">
              <a:rPr lang="en-US"/>
              <a:pPr>
                <a:defRPr/>
              </a:pPr>
              <a:t>13</a:t>
            </a:fld>
            <a:endParaRPr lang="en-US"/>
          </a:p>
        </p:txBody>
      </p:sp>
      <p:sp>
        <p:nvSpPr>
          <p:cNvPr id="18435" name="Rectangle 2"/>
          <p:cNvSpPr>
            <a:spLocks noGrp="1" noChangeArrowheads="1"/>
          </p:cNvSpPr>
          <p:nvPr>
            <p:ph type="title"/>
          </p:nvPr>
        </p:nvSpPr>
        <p:spPr>
          <a:xfrm>
            <a:off x="457200" y="76200"/>
            <a:ext cx="8229600" cy="609600"/>
          </a:xfrm>
        </p:spPr>
        <p:txBody>
          <a:bodyPr/>
          <a:lstStyle/>
          <a:p>
            <a:pPr eaLnBrk="1" hangingPunct="1"/>
            <a:r>
              <a:rPr lang="en-US" sz="3600" smtClean="0">
                <a:effectLst/>
              </a:rPr>
              <a:t>WinSLAMM Modeling Results</a:t>
            </a:r>
          </a:p>
        </p:txBody>
      </p:sp>
      <p:sp>
        <p:nvSpPr>
          <p:cNvPr id="18436" name="Text Box 70"/>
          <p:cNvSpPr txBox="1">
            <a:spLocks noChangeArrowheads="1"/>
          </p:cNvSpPr>
          <p:nvPr/>
        </p:nvSpPr>
        <p:spPr bwMode="auto">
          <a:xfrm>
            <a:off x="1066800" y="898525"/>
            <a:ext cx="7239000" cy="396875"/>
          </a:xfrm>
          <a:prstGeom prst="rect">
            <a:avLst/>
          </a:prstGeom>
          <a:noFill/>
          <a:ln w="9525">
            <a:noFill/>
            <a:miter lim="800000"/>
            <a:headEnd/>
            <a:tailEnd/>
          </a:ln>
        </p:spPr>
        <p:txBody>
          <a:bodyPr>
            <a:spAutoFit/>
          </a:bodyPr>
          <a:lstStyle/>
          <a:p>
            <a:pPr>
              <a:spcBef>
                <a:spcPct val="50000"/>
              </a:spcBef>
            </a:pPr>
            <a:r>
              <a:rPr lang="en-US" sz="2000"/>
              <a:t>WinSLAMM Model Comparison of Development Scenarios</a:t>
            </a:r>
          </a:p>
        </p:txBody>
      </p:sp>
      <p:grpSp>
        <p:nvGrpSpPr>
          <p:cNvPr id="18437" name="Group 9"/>
          <p:cNvGrpSpPr>
            <a:grpSpLocks noChangeAspect="1"/>
          </p:cNvGrpSpPr>
          <p:nvPr/>
        </p:nvGrpSpPr>
        <p:grpSpPr bwMode="auto">
          <a:xfrm>
            <a:off x="165100" y="1333500"/>
            <a:ext cx="8851900" cy="4606925"/>
            <a:chOff x="104" y="840"/>
            <a:chExt cx="5576" cy="2902"/>
          </a:xfrm>
        </p:grpSpPr>
        <p:sp>
          <p:nvSpPr>
            <p:cNvPr id="18476" name="AutoShape 8"/>
            <p:cNvSpPr>
              <a:spLocks noChangeAspect="1" noChangeArrowheads="1" noTextEdit="1"/>
            </p:cNvSpPr>
            <p:nvPr/>
          </p:nvSpPr>
          <p:spPr bwMode="auto">
            <a:xfrm>
              <a:off x="104" y="840"/>
              <a:ext cx="5576" cy="2902"/>
            </a:xfrm>
            <a:prstGeom prst="rect">
              <a:avLst/>
            </a:prstGeom>
            <a:noFill/>
            <a:ln w="9525">
              <a:noFill/>
              <a:miter lim="800000"/>
              <a:headEnd/>
              <a:tailEnd/>
            </a:ln>
          </p:spPr>
          <p:txBody>
            <a:bodyPr/>
            <a:lstStyle/>
            <a:p>
              <a:endParaRPr lang="en-US"/>
            </a:p>
          </p:txBody>
        </p:sp>
        <p:sp>
          <p:nvSpPr>
            <p:cNvPr id="18477" name="Rectangle 10"/>
            <p:cNvSpPr>
              <a:spLocks noChangeArrowheads="1"/>
            </p:cNvSpPr>
            <p:nvPr/>
          </p:nvSpPr>
          <p:spPr bwMode="auto">
            <a:xfrm>
              <a:off x="132" y="868"/>
              <a:ext cx="5520" cy="2852"/>
            </a:xfrm>
            <a:prstGeom prst="rect">
              <a:avLst/>
            </a:prstGeom>
            <a:solidFill>
              <a:srgbClr val="FFFFFF"/>
            </a:solidFill>
            <a:ln w="6">
              <a:solidFill>
                <a:srgbClr val="000000"/>
              </a:solidFill>
              <a:miter lim="800000"/>
              <a:headEnd/>
              <a:tailEnd/>
            </a:ln>
          </p:spPr>
          <p:txBody>
            <a:bodyPr/>
            <a:lstStyle/>
            <a:p>
              <a:endParaRPr lang="en-US"/>
            </a:p>
          </p:txBody>
        </p:sp>
        <p:sp>
          <p:nvSpPr>
            <p:cNvPr id="18478" name="Rectangle 11"/>
            <p:cNvSpPr>
              <a:spLocks noChangeArrowheads="1"/>
            </p:cNvSpPr>
            <p:nvPr/>
          </p:nvSpPr>
          <p:spPr bwMode="auto">
            <a:xfrm>
              <a:off x="713" y="1050"/>
              <a:ext cx="4563" cy="2254"/>
            </a:xfrm>
            <a:prstGeom prst="rect">
              <a:avLst/>
            </a:prstGeom>
            <a:solidFill>
              <a:srgbClr val="C0C0C0"/>
            </a:solidFill>
            <a:ln w="9525">
              <a:noFill/>
              <a:miter lim="800000"/>
              <a:headEnd/>
              <a:tailEnd/>
            </a:ln>
          </p:spPr>
          <p:txBody>
            <a:bodyPr/>
            <a:lstStyle/>
            <a:p>
              <a:endParaRPr lang="en-US"/>
            </a:p>
          </p:txBody>
        </p:sp>
        <p:sp>
          <p:nvSpPr>
            <p:cNvPr id="18479" name="Line 12"/>
            <p:cNvSpPr>
              <a:spLocks noChangeShapeType="1"/>
            </p:cNvSpPr>
            <p:nvPr/>
          </p:nvSpPr>
          <p:spPr bwMode="auto">
            <a:xfrm>
              <a:off x="713" y="3077"/>
              <a:ext cx="4563" cy="1"/>
            </a:xfrm>
            <a:prstGeom prst="line">
              <a:avLst/>
            </a:prstGeom>
            <a:noFill/>
            <a:ln w="0">
              <a:solidFill>
                <a:srgbClr val="000000"/>
              </a:solidFill>
              <a:round/>
              <a:headEnd/>
              <a:tailEnd/>
            </a:ln>
          </p:spPr>
          <p:txBody>
            <a:bodyPr/>
            <a:lstStyle/>
            <a:p>
              <a:endParaRPr lang="en-US"/>
            </a:p>
          </p:txBody>
        </p:sp>
        <p:sp>
          <p:nvSpPr>
            <p:cNvPr id="18480" name="Line 13"/>
            <p:cNvSpPr>
              <a:spLocks noChangeShapeType="1"/>
            </p:cNvSpPr>
            <p:nvPr/>
          </p:nvSpPr>
          <p:spPr bwMode="auto">
            <a:xfrm>
              <a:off x="713" y="2856"/>
              <a:ext cx="4563" cy="1"/>
            </a:xfrm>
            <a:prstGeom prst="line">
              <a:avLst/>
            </a:prstGeom>
            <a:noFill/>
            <a:ln w="0">
              <a:solidFill>
                <a:srgbClr val="000000"/>
              </a:solidFill>
              <a:round/>
              <a:headEnd/>
              <a:tailEnd/>
            </a:ln>
          </p:spPr>
          <p:txBody>
            <a:bodyPr/>
            <a:lstStyle/>
            <a:p>
              <a:endParaRPr lang="en-US"/>
            </a:p>
          </p:txBody>
        </p:sp>
        <p:sp>
          <p:nvSpPr>
            <p:cNvPr id="18481" name="Line 14"/>
            <p:cNvSpPr>
              <a:spLocks noChangeShapeType="1"/>
            </p:cNvSpPr>
            <p:nvPr/>
          </p:nvSpPr>
          <p:spPr bwMode="auto">
            <a:xfrm>
              <a:off x="713" y="2629"/>
              <a:ext cx="4563" cy="1"/>
            </a:xfrm>
            <a:prstGeom prst="line">
              <a:avLst/>
            </a:prstGeom>
            <a:noFill/>
            <a:ln w="0">
              <a:solidFill>
                <a:srgbClr val="000000"/>
              </a:solidFill>
              <a:round/>
              <a:headEnd/>
              <a:tailEnd/>
            </a:ln>
          </p:spPr>
          <p:txBody>
            <a:bodyPr/>
            <a:lstStyle/>
            <a:p>
              <a:endParaRPr lang="en-US"/>
            </a:p>
          </p:txBody>
        </p:sp>
        <p:sp>
          <p:nvSpPr>
            <p:cNvPr id="18482" name="Line 15"/>
            <p:cNvSpPr>
              <a:spLocks noChangeShapeType="1"/>
            </p:cNvSpPr>
            <p:nvPr/>
          </p:nvSpPr>
          <p:spPr bwMode="auto">
            <a:xfrm>
              <a:off x="713" y="2402"/>
              <a:ext cx="4563" cy="1"/>
            </a:xfrm>
            <a:prstGeom prst="line">
              <a:avLst/>
            </a:prstGeom>
            <a:noFill/>
            <a:ln w="0">
              <a:solidFill>
                <a:srgbClr val="000000"/>
              </a:solidFill>
              <a:round/>
              <a:headEnd/>
              <a:tailEnd/>
            </a:ln>
          </p:spPr>
          <p:txBody>
            <a:bodyPr/>
            <a:lstStyle/>
            <a:p>
              <a:endParaRPr lang="en-US"/>
            </a:p>
          </p:txBody>
        </p:sp>
        <p:sp>
          <p:nvSpPr>
            <p:cNvPr id="18483" name="Line 16"/>
            <p:cNvSpPr>
              <a:spLocks noChangeShapeType="1"/>
            </p:cNvSpPr>
            <p:nvPr/>
          </p:nvSpPr>
          <p:spPr bwMode="auto">
            <a:xfrm>
              <a:off x="713" y="2180"/>
              <a:ext cx="4563" cy="1"/>
            </a:xfrm>
            <a:prstGeom prst="line">
              <a:avLst/>
            </a:prstGeom>
            <a:noFill/>
            <a:ln w="0">
              <a:solidFill>
                <a:srgbClr val="000000"/>
              </a:solidFill>
              <a:round/>
              <a:headEnd/>
              <a:tailEnd/>
            </a:ln>
          </p:spPr>
          <p:txBody>
            <a:bodyPr/>
            <a:lstStyle/>
            <a:p>
              <a:endParaRPr lang="en-US"/>
            </a:p>
          </p:txBody>
        </p:sp>
        <p:sp>
          <p:nvSpPr>
            <p:cNvPr id="18484" name="Line 17"/>
            <p:cNvSpPr>
              <a:spLocks noChangeShapeType="1"/>
            </p:cNvSpPr>
            <p:nvPr/>
          </p:nvSpPr>
          <p:spPr bwMode="auto">
            <a:xfrm>
              <a:off x="713" y="1953"/>
              <a:ext cx="4563" cy="1"/>
            </a:xfrm>
            <a:prstGeom prst="line">
              <a:avLst/>
            </a:prstGeom>
            <a:noFill/>
            <a:ln w="0">
              <a:solidFill>
                <a:srgbClr val="000000"/>
              </a:solidFill>
              <a:round/>
              <a:headEnd/>
              <a:tailEnd/>
            </a:ln>
          </p:spPr>
          <p:txBody>
            <a:bodyPr/>
            <a:lstStyle/>
            <a:p>
              <a:endParaRPr lang="en-US"/>
            </a:p>
          </p:txBody>
        </p:sp>
        <p:sp>
          <p:nvSpPr>
            <p:cNvPr id="18485" name="Line 18"/>
            <p:cNvSpPr>
              <a:spLocks noChangeShapeType="1"/>
            </p:cNvSpPr>
            <p:nvPr/>
          </p:nvSpPr>
          <p:spPr bwMode="auto">
            <a:xfrm>
              <a:off x="713" y="1726"/>
              <a:ext cx="4563" cy="1"/>
            </a:xfrm>
            <a:prstGeom prst="line">
              <a:avLst/>
            </a:prstGeom>
            <a:noFill/>
            <a:ln w="0">
              <a:solidFill>
                <a:srgbClr val="000000"/>
              </a:solidFill>
              <a:round/>
              <a:headEnd/>
              <a:tailEnd/>
            </a:ln>
          </p:spPr>
          <p:txBody>
            <a:bodyPr/>
            <a:lstStyle/>
            <a:p>
              <a:endParaRPr lang="en-US"/>
            </a:p>
          </p:txBody>
        </p:sp>
        <p:sp>
          <p:nvSpPr>
            <p:cNvPr id="18486" name="Line 19"/>
            <p:cNvSpPr>
              <a:spLocks noChangeShapeType="1"/>
            </p:cNvSpPr>
            <p:nvPr/>
          </p:nvSpPr>
          <p:spPr bwMode="auto">
            <a:xfrm>
              <a:off x="713" y="1499"/>
              <a:ext cx="4563" cy="1"/>
            </a:xfrm>
            <a:prstGeom prst="line">
              <a:avLst/>
            </a:prstGeom>
            <a:noFill/>
            <a:ln w="0">
              <a:solidFill>
                <a:srgbClr val="000000"/>
              </a:solidFill>
              <a:round/>
              <a:headEnd/>
              <a:tailEnd/>
            </a:ln>
          </p:spPr>
          <p:txBody>
            <a:bodyPr/>
            <a:lstStyle/>
            <a:p>
              <a:endParaRPr lang="en-US"/>
            </a:p>
          </p:txBody>
        </p:sp>
        <p:sp>
          <p:nvSpPr>
            <p:cNvPr id="18487" name="Line 20"/>
            <p:cNvSpPr>
              <a:spLocks noChangeShapeType="1"/>
            </p:cNvSpPr>
            <p:nvPr/>
          </p:nvSpPr>
          <p:spPr bwMode="auto">
            <a:xfrm>
              <a:off x="713" y="1278"/>
              <a:ext cx="4563" cy="1"/>
            </a:xfrm>
            <a:prstGeom prst="line">
              <a:avLst/>
            </a:prstGeom>
            <a:noFill/>
            <a:ln w="0">
              <a:solidFill>
                <a:srgbClr val="000000"/>
              </a:solidFill>
              <a:round/>
              <a:headEnd/>
              <a:tailEnd/>
            </a:ln>
          </p:spPr>
          <p:txBody>
            <a:bodyPr/>
            <a:lstStyle/>
            <a:p>
              <a:endParaRPr lang="en-US"/>
            </a:p>
          </p:txBody>
        </p:sp>
        <p:sp>
          <p:nvSpPr>
            <p:cNvPr id="18488" name="Line 21"/>
            <p:cNvSpPr>
              <a:spLocks noChangeShapeType="1"/>
            </p:cNvSpPr>
            <p:nvPr/>
          </p:nvSpPr>
          <p:spPr bwMode="auto">
            <a:xfrm>
              <a:off x="713" y="1050"/>
              <a:ext cx="4563" cy="1"/>
            </a:xfrm>
            <a:prstGeom prst="line">
              <a:avLst/>
            </a:prstGeom>
            <a:noFill/>
            <a:ln w="0">
              <a:solidFill>
                <a:srgbClr val="000000"/>
              </a:solidFill>
              <a:round/>
              <a:headEnd/>
              <a:tailEnd/>
            </a:ln>
          </p:spPr>
          <p:txBody>
            <a:bodyPr/>
            <a:lstStyle/>
            <a:p>
              <a:endParaRPr lang="en-US"/>
            </a:p>
          </p:txBody>
        </p:sp>
        <p:sp>
          <p:nvSpPr>
            <p:cNvPr id="18489" name="Rectangle 22"/>
            <p:cNvSpPr>
              <a:spLocks noChangeArrowheads="1"/>
            </p:cNvSpPr>
            <p:nvPr/>
          </p:nvSpPr>
          <p:spPr bwMode="auto">
            <a:xfrm>
              <a:off x="713" y="1050"/>
              <a:ext cx="4563" cy="2254"/>
            </a:xfrm>
            <a:prstGeom prst="rect">
              <a:avLst/>
            </a:prstGeom>
            <a:noFill/>
            <a:ln w="6">
              <a:solidFill>
                <a:srgbClr val="808080"/>
              </a:solidFill>
              <a:miter lim="800000"/>
              <a:headEnd/>
              <a:tailEnd/>
            </a:ln>
          </p:spPr>
          <p:txBody>
            <a:bodyPr/>
            <a:lstStyle/>
            <a:p>
              <a:endParaRPr lang="en-US"/>
            </a:p>
          </p:txBody>
        </p:sp>
        <p:sp>
          <p:nvSpPr>
            <p:cNvPr id="18490" name="Rectangle 23"/>
            <p:cNvSpPr>
              <a:spLocks noChangeArrowheads="1"/>
            </p:cNvSpPr>
            <p:nvPr/>
          </p:nvSpPr>
          <p:spPr bwMode="auto">
            <a:xfrm>
              <a:off x="885" y="1050"/>
              <a:ext cx="232" cy="2254"/>
            </a:xfrm>
            <a:prstGeom prst="rect">
              <a:avLst/>
            </a:prstGeom>
            <a:solidFill>
              <a:srgbClr val="0000FF"/>
            </a:solidFill>
            <a:ln w="6">
              <a:solidFill>
                <a:srgbClr val="000000"/>
              </a:solidFill>
              <a:miter lim="800000"/>
              <a:headEnd/>
              <a:tailEnd/>
            </a:ln>
          </p:spPr>
          <p:txBody>
            <a:bodyPr/>
            <a:lstStyle/>
            <a:p>
              <a:endParaRPr lang="en-US"/>
            </a:p>
          </p:txBody>
        </p:sp>
        <p:sp>
          <p:nvSpPr>
            <p:cNvPr id="18491" name="Rectangle 24"/>
            <p:cNvSpPr>
              <a:spLocks noChangeArrowheads="1"/>
            </p:cNvSpPr>
            <p:nvPr/>
          </p:nvSpPr>
          <p:spPr bwMode="auto">
            <a:xfrm>
              <a:off x="2407" y="1050"/>
              <a:ext cx="233" cy="2254"/>
            </a:xfrm>
            <a:prstGeom prst="rect">
              <a:avLst/>
            </a:prstGeom>
            <a:solidFill>
              <a:srgbClr val="0000FF"/>
            </a:solidFill>
            <a:ln w="6">
              <a:solidFill>
                <a:srgbClr val="000000"/>
              </a:solidFill>
              <a:miter lim="800000"/>
              <a:headEnd/>
              <a:tailEnd/>
            </a:ln>
          </p:spPr>
          <p:txBody>
            <a:bodyPr/>
            <a:lstStyle/>
            <a:p>
              <a:endParaRPr lang="en-US"/>
            </a:p>
          </p:txBody>
        </p:sp>
        <p:sp>
          <p:nvSpPr>
            <p:cNvPr id="18492" name="Rectangle 25"/>
            <p:cNvSpPr>
              <a:spLocks noChangeArrowheads="1"/>
            </p:cNvSpPr>
            <p:nvPr/>
          </p:nvSpPr>
          <p:spPr bwMode="auto">
            <a:xfrm>
              <a:off x="3925" y="1050"/>
              <a:ext cx="232" cy="2254"/>
            </a:xfrm>
            <a:prstGeom prst="rect">
              <a:avLst/>
            </a:prstGeom>
            <a:solidFill>
              <a:srgbClr val="0000FF"/>
            </a:solidFill>
            <a:ln w="6">
              <a:solidFill>
                <a:srgbClr val="000000"/>
              </a:solidFill>
              <a:miter lim="800000"/>
              <a:headEnd/>
              <a:tailEnd/>
            </a:ln>
          </p:spPr>
          <p:txBody>
            <a:bodyPr/>
            <a:lstStyle/>
            <a:p>
              <a:endParaRPr lang="en-US"/>
            </a:p>
          </p:txBody>
        </p:sp>
        <p:sp>
          <p:nvSpPr>
            <p:cNvPr id="18493" name="Rectangle 26"/>
            <p:cNvSpPr>
              <a:spLocks noChangeArrowheads="1"/>
            </p:cNvSpPr>
            <p:nvPr/>
          </p:nvSpPr>
          <p:spPr bwMode="auto">
            <a:xfrm>
              <a:off x="1117" y="1433"/>
              <a:ext cx="238" cy="1871"/>
            </a:xfrm>
            <a:prstGeom prst="rect">
              <a:avLst/>
            </a:prstGeom>
            <a:solidFill>
              <a:srgbClr val="99FF66"/>
            </a:solidFill>
            <a:ln w="6">
              <a:solidFill>
                <a:srgbClr val="000000"/>
              </a:solidFill>
              <a:miter lim="800000"/>
              <a:headEnd/>
              <a:tailEnd/>
            </a:ln>
          </p:spPr>
          <p:txBody>
            <a:bodyPr/>
            <a:lstStyle/>
            <a:p>
              <a:endParaRPr lang="en-US"/>
            </a:p>
          </p:txBody>
        </p:sp>
        <p:sp>
          <p:nvSpPr>
            <p:cNvPr id="18494" name="Rectangle 27"/>
            <p:cNvSpPr>
              <a:spLocks noChangeArrowheads="1"/>
            </p:cNvSpPr>
            <p:nvPr/>
          </p:nvSpPr>
          <p:spPr bwMode="auto">
            <a:xfrm>
              <a:off x="2640" y="1161"/>
              <a:ext cx="233" cy="2143"/>
            </a:xfrm>
            <a:prstGeom prst="rect">
              <a:avLst/>
            </a:prstGeom>
            <a:solidFill>
              <a:srgbClr val="99FF66"/>
            </a:solidFill>
            <a:ln w="6">
              <a:solidFill>
                <a:srgbClr val="000000"/>
              </a:solidFill>
              <a:miter lim="800000"/>
              <a:headEnd/>
              <a:tailEnd/>
            </a:ln>
          </p:spPr>
          <p:txBody>
            <a:bodyPr/>
            <a:lstStyle/>
            <a:p>
              <a:endParaRPr lang="en-US"/>
            </a:p>
          </p:txBody>
        </p:sp>
        <p:sp>
          <p:nvSpPr>
            <p:cNvPr id="18495" name="Rectangle 28"/>
            <p:cNvSpPr>
              <a:spLocks noChangeArrowheads="1"/>
            </p:cNvSpPr>
            <p:nvPr/>
          </p:nvSpPr>
          <p:spPr bwMode="auto">
            <a:xfrm>
              <a:off x="4157" y="1161"/>
              <a:ext cx="238" cy="2143"/>
            </a:xfrm>
            <a:prstGeom prst="rect">
              <a:avLst/>
            </a:prstGeom>
            <a:solidFill>
              <a:srgbClr val="99FF66"/>
            </a:solidFill>
            <a:ln w="6">
              <a:solidFill>
                <a:srgbClr val="000000"/>
              </a:solidFill>
              <a:miter lim="800000"/>
              <a:headEnd/>
              <a:tailEnd/>
            </a:ln>
          </p:spPr>
          <p:txBody>
            <a:bodyPr/>
            <a:lstStyle/>
            <a:p>
              <a:endParaRPr lang="en-US"/>
            </a:p>
          </p:txBody>
        </p:sp>
        <p:sp>
          <p:nvSpPr>
            <p:cNvPr id="18496" name="Rectangle 29"/>
            <p:cNvSpPr>
              <a:spLocks noChangeArrowheads="1"/>
            </p:cNvSpPr>
            <p:nvPr/>
          </p:nvSpPr>
          <p:spPr bwMode="auto">
            <a:xfrm>
              <a:off x="1355" y="1549"/>
              <a:ext cx="233" cy="1755"/>
            </a:xfrm>
            <a:prstGeom prst="rect">
              <a:avLst/>
            </a:prstGeom>
            <a:solidFill>
              <a:srgbClr val="FFFFCC"/>
            </a:solidFill>
            <a:ln w="6">
              <a:solidFill>
                <a:srgbClr val="000000"/>
              </a:solidFill>
              <a:miter lim="800000"/>
              <a:headEnd/>
              <a:tailEnd/>
            </a:ln>
          </p:spPr>
          <p:txBody>
            <a:bodyPr/>
            <a:lstStyle/>
            <a:p>
              <a:endParaRPr lang="en-US"/>
            </a:p>
          </p:txBody>
        </p:sp>
        <p:sp>
          <p:nvSpPr>
            <p:cNvPr id="18497" name="Rectangle 30"/>
            <p:cNvSpPr>
              <a:spLocks noChangeArrowheads="1"/>
            </p:cNvSpPr>
            <p:nvPr/>
          </p:nvSpPr>
          <p:spPr bwMode="auto">
            <a:xfrm>
              <a:off x="2873" y="1161"/>
              <a:ext cx="238" cy="2143"/>
            </a:xfrm>
            <a:prstGeom prst="rect">
              <a:avLst/>
            </a:prstGeom>
            <a:solidFill>
              <a:srgbClr val="FFFFCC"/>
            </a:solidFill>
            <a:ln w="6">
              <a:solidFill>
                <a:srgbClr val="000000"/>
              </a:solidFill>
              <a:miter lim="800000"/>
              <a:headEnd/>
              <a:tailEnd/>
            </a:ln>
          </p:spPr>
          <p:txBody>
            <a:bodyPr/>
            <a:lstStyle/>
            <a:p>
              <a:endParaRPr lang="en-US"/>
            </a:p>
          </p:txBody>
        </p:sp>
        <p:sp>
          <p:nvSpPr>
            <p:cNvPr id="18498" name="Rectangle 31"/>
            <p:cNvSpPr>
              <a:spLocks noChangeArrowheads="1"/>
            </p:cNvSpPr>
            <p:nvPr/>
          </p:nvSpPr>
          <p:spPr bwMode="auto">
            <a:xfrm>
              <a:off x="4395" y="1161"/>
              <a:ext cx="233" cy="2143"/>
            </a:xfrm>
            <a:prstGeom prst="rect">
              <a:avLst/>
            </a:prstGeom>
            <a:solidFill>
              <a:srgbClr val="FFFFCC"/>
            </a:solidFill>
            <a:ln w="6">
              <a:solidFill>
                <a:srgbClr val="000000"/>
              </a:solidFill>
              <a:miter lim="800000"/>
              <a:headEnd/>
              <a:tailEnd/>
            </a:ln>
          </p:spPr>
          <p:txBody>
            <a:bodyPr/>
            <a:lstStyle/>
            <a:p>
              <a:endParaRPr lang="en-US"/>
            </a:p>
          </p:txBody>
        </p:sp>
        <p:sp>
          <p:nvSpPr>
            <p:cNvPr id="18499" name="Rectangle 32"/>
            <p:cNvSpPr>
              <a:spLocks noChangeArrowheads="1"/>
            </p:cNvSpPr>
            <p:nvPr/>
          </p:nvSpPr>
          <p:spPr bwMode="auto">
            <a:xfrm>
              <a:off x="1588" y="2064"/>
              <a:ext cx="238" cy="1240"/>
            </a:xfrm>
            <a:prstGeom prst="rect">
              <a:avLst/>
            </a:prstGeom>
            <a:solidFill>
              <a:srgbClr val="FF33CC"/>
            </a:solidFill>
            <a:ln w="6">
              <a:solidFill>
                <a:srgbClr val="000000"/>
              </a:solidFill>
              <a:miter lim="800000"/>
              <a:headEnd/>
              <a:tailEnd/>
            </a:ln>
          </p:spPr>
          <p:txBody>
            <a:bodyPr/>
            <a:lstStyle/>
            <a:p>
              <a:endParaRPr lang="en-US"/>
            </a:p>
          </p:txBody>
        </p:sp>
        <p:sp>
          <p:nvSpPr>
            <p:cNvPr id="18500" name="Rectangle 33"/>
            <p:cNvSpPr>
              <a:spLocks noChangeArrowheads="1"/>
            </p:cNvSpPr>
            <p:nvPr/>
          </p:nvSpPr>
          <p:spPr bwMode="auto">
            <a:xfrm>
              <a:off x="3111" y="2042"/>
              <a:ext cx="232" cy="1262"/>
            </a:xfrm>
            <a:prstGeom prst="rect">
              <a:avLst/>
            </a:prstGeom>
            <a:solidFill>
              <a:srgbClr val="FF33CC"/>
            </a:solidFill>
            <a:ln w="6">
              <a:solidFill>
                <a:srgbClr val="000000"/>
              </a:solidFill>
              <a:miter lim="800000"/>
              <a:headEnd/>
              <a:tailEnd/>
            </a:ln>
          </p:spPr>
          <p:txBody>
            <a:bodyPr/>
            <a:lstStyle/>
            <a:p>
              <a:endParaRPr lang="en-US"/>
            </a:p>
          </p:txBody>
        </p:sp>
        <p:sp>
          <p:nvSpPr>
            <p:cNvPr id="18501" name="Rectangle 34"/>
            <p:cNvSpPr>
              <a:spLocks noChangeArrowheads="1"/>
            </p:cNvSpPr>
            <p:nvPr/>
          </p:nvSpPr>
          <p:spPr bwMode="auto">
            <a:xfrm>
              <a:off x="4628" y="1931"/>
              <a:ext cx="238" cy="1373"/>
            </a:xfrm>
            <a:prstGeom prst="rect">
              <a:avLst/>
            </a:prstGeom>
            <a:solidFill>
              <a:srgbClr val="FF33CC"/>
            </a:solidFill>
            <a:ln w="6">
              <a:solidFill>
                <a:srgbClr val="000000"/>
              </a:solidFill>
              <a:miter lim="800000"/>
              <a:headEnd/>
              <a:tailEnd/>
            </a:ln>
          </p:spPr>
          <p:txBody>
            <a:bodyPr/>
            <a:lstStyle/>
            <a:p>
              <a:endParaRPr lang="en-US"/>
            </a:p>
          </p:txBody>
        </p:sp>
        <p:sp>
          <p:nvSpPr>
            <p:cNvPr id="18502" name="Rectangle 35"/>
            <p:cNvSpPr>
              <a:spLocks noChangeArrowheads="1"/>
            </p:cNvSpPr>
            <p:nvPr/>
          </p:nvSpPr>
          <p:spPr bwMode="auto">
            <a:xfrm>
              <a:off x="1826" y="3238"/>
              <a:ext cx="233" cy="66"/>
            </a:xfrm>
            <a:prstGeom prst="rect">
              <a:avLst/>
            </a:prstGeom>
            <a:solidFill>
              <a:srgbClr val="660066"/>
            </a:solidFill>
            <a:ln w="6">
              <a:solidFill>
                <a:srgbClr val="000000"/>
              </a:solidFill>
              <a:miter lim="800000"/>
              <a:headEnd/>
              <a:tailEnd/>
            </a:ln>
          </p:spPr>
          <p:txBody>
            <a:bodyPr/>
            <a:lstStyle/>
            <a:p>
              <a:endParaRPr lang="en-US"/>
            </a:p>
          </p:txBody>
        </p:sp>
        <p:sp>
          <p:nvSpPr>
            <p:cNvPr id="18503" name="Rectangle 36"/>
            <p:cNvSpPr>
              <a:spLocks noChangeArrowheads="1"/>
            </p:cNvSpPr>
            <p:nvPr/>
          </p:nvSpPr>
          <p:spPr bwMode="auto">
            <a:xfrm>
              <a:off x="3343" y="3238"/>
              <a:ext cx="233" cy="66"/>
            </a:xfrm>
            <a:prstGeom prst="rect">
              <a:avLst/>
            </a:prstGeom>
            <a:solidFill>
              <a:srgbClr val="660066"/>
            </a:solidFill>
            <a:ln w="6">
              <a:solidFill>
                <a:srgbClr val="000000"/>
              </a:solidFill>
              <a:miter lim="800000"/>
              <a:headEnd/>
              <a:tailEnd/>
            </a:ln>
          </p:spPr>
          <p:txBody>
            <a:bodyPr/>
            <a:lstStyle/>
            <a:p>
              <a:endParaRPr lang="en-US"/>
            </a:p>
          </p:txBody>
        </p:sp>
        <p:sp>
          <p:nvSpPr>
            <p:cNvPr id="18504" name="Rectangle 37"/>
            <p:cNvSpPr>
              <a:spLocks noChangeArrowheads="1"/>
            </p:cNvSpPr>
            <p:nvPr/>
          </p:nvSpPr>
          <p:spPr bwMode="auto">
            <a:xfrm>
              <a:off x="4866" y="3122"/>
              <a:ext cx="233" cy="182"/>
            </a:xfrm>
            <a:prstGeom prst="rect">
              <a:avLst/>
            </a:prstGeom>
            <a:solidFill>
              <a:srgbClr val="660066"/>
            </a:solidFill>
            <a:ln w="6">
              <a:solidFill>
                <a:srgbClr val="000000"/>
              </a:solidFill>
              <a:miter lim="800000"/>
              <a:headEnd/>
              <a:tailEnd/>
            </a:ln>
          </p:spPr>
          <p:txBody>
            <a:bodyPr/>
            <a:lstStyle/>
            <a:p>
              <a:endParaRPr lang="en-US"/>
            </a:p>
          </p:txBody>
        </p:sp>
        <p:sp>
          <p:nvSpPr>
            <p:cNvPr id="18505" name="Freeform 38"/>
            <p:cNvSpPr>
              <a:spLocks/>
            </p:cNvSpPr>
            <p:nvPr/>
          </p:nvSpPr>
          <p:spPr bwMode="auto">
            <a:xfrm>
              <a:off x="713" y="1050"/>
              <a:ext cx="33" cy="2254"/>
            </a:xfrm>
            <a:custGeom>
              <a:avLst/>
              <a:gdLst>
                <a:gd name="T0" fmla="*/ 0 w 6"/>
                <a:gd name="T1" fmla="*/ 0 h 407"/>
                <a:gd name="T2" fmla="*/ 0 w 6"/>
                <a:gd name="T3" fmla="*/ 2254 h 407"/>
                <a:gd name="T4" fmla="*/ 33 w 6"/>
                <a:gd name="T5" fmla="*/ 2254 h 407"/>
                <a:gd name="T6" fmla="*/ 0 60000 65536"/>
                <a:gd name="T7" fmla="*/ 0 60000 65536"/>
                <a:gd name="T8" fmla="*/ 0 60000 65536"/>
                <a:gd name="T9" fmla="*/ 0 w 6"/>
                <a:gd name="T10" fmla="*/ 0 h 407"/>
                <a:gd name="T11" fmla="*/ 6 w 6"/>
                <a:gd name="T12" fmla="*/ 407 h 407"/>
              </a:gdLst>
              <a:ahLst/>
              <a:cxnLst>
                <a:cxn ang="T6">
                  <a:pos x="T0" y="T1"/>
                </a:cxn>
                <a:cxn ang="T7">
                  <a:pos x="T2" y="T3"/>
                </a:cxn>
                <a:cxn ang="T8">
                  <a:pos x="T4" y="T5"/>
                </a:cxn>
              </a:cxnLst>
              <a:rect l="T9" t="T10" r="T11" b="T12"/>
              <a:pathLst>
                <a:path w="6" h="407">
                  <a:moveTo>
                    <a:pt x="0" y="0"/>
                  </a:moveTo>
                  <a:lnTo>
                    <a:pt x="0" y="407"/>
                  </a:lnTo>
                  <a:lnTo>
                    <a:pt x="6" y="407"/>
                  </a:lnTo>
                </a:path>
              </a:pathLst>
            </a:custGeom>
            <a:noFill/>
            <a:ln w="0">
              <a:solidFill>
                <a:srgbClr val="000000"/>
              </a:solidFill>
              <a:prstDash val="solid"/>
              <a:round/>
              <a:headEnd/>
              <a:tailEnd/>
            </a:ln>
          </p:spPr>
          <p:txBody>
            <a:bodyPr/>
            <a:lstStyle/>
            <a:p>
              <a:endParaRPr lang="en-US"/>
            </a:p>
          </p:txBody>
        </p:sp>
        <p:sp>
          <p:nvSpPr>
            <p:cNvPr id="18506" name="Line 39"/>
            <p:cNvSpPr>
              <a:spLocks noChangeShapeType="1"/>
            </p:cNvSpPr>
            <p:nvPr/>
          </p:nvSpPr>
          <p:spPr bwMode="auto">
            <a:xfrm>
              <a:off x="713" y="3194"/>
              <a:ext cx="33" cy="1"/>
            </a:xfrm>
            <a:prstGeom prst="line">
              <a:avLst/>
            </a:prstGeom>
            <a:noFill/>
            <a:ln w="0">
              <a:solidFill>
                <a:srgbClr val="000000"/>
              </a:solidFill>
              <a:round/>
              <a:headEnd/>
              <a:tailEnd/>
            </a:ln>
          </p:spPr>
          <p:txBody>
            <a:bodyPr/>
            <a:lstStyle/>
            <a:p>
              <a:endParaRPr lang="en-US"/>
            </a:p>
          </p:txBody>
        </p:sp>
        <p:sp>
          <p:nvSpPr>
            <p:cNvPr id="18507" name="Line 40"/>
            <p:cNvSpPr>
              <a:spLocks noChangeShapeType="1"/>
            </p:cNvSpPr>
            <p:nvPr/>
          </p:nvSpPr>
          <p:spPr bwMode="auto">
            <a:xfrm>
              <a:off x="713" y="3077"/>
              <a:ext cx="33" cy="1"/>
            </a:xfrm>
            <a:prstGeom prst="line">
              <a:avLst/>
            </a:prstGeom>
            <a:noFill/>
            <a:ln w="0">
              <a:solidFill>
                <a:srgbClr val="000000"/>
              </a:solidFill>
              <a:round/>
              <a:headEnd/>
              <a:tailEnd/>
            </a:ln>
          </p:spPr>
          <p:txBody>
            <a:bodyPr/>
            <a:lstStyle/>
            <a:p>
              <a:endParaRPr lang="en-US"/>
            </a:p>
          </p:txBody>
        </p:sp>
        <p:sp>
          <p:nvSpPr>
            <p:cNvPr id="18508" name="Line 41"/>
            <p:cNvSpPr>
              <a:spLocks noChangeShapeType="1"/>
            </p:cNvSpPr>
            <p:nvPr/>
          </p:nvSpPr>
          <p:spPr bwMode="auto">
            <a:xfrm>
              <a:off x="713" y="2967"/>
              <a:ext cx="33" cy="1"/>
            </a:xfrm>
            <a:prstGeom prst="line">
              <a:avLst/>
            </a:prstGeom>
            <a:noFill/>
            <a:ln w="0">
              <a:solidFill>
                <a:srgbClr val="000000"/>
              </a:solidFill>
              <a:round/>
              <a:headEnd/>
              <a:tailEnd/>
            </a:ln>
          </p:spPr>
          <p:txBody>
            <a:bodyPr/>
            <a:lstStyle/>
            <a:p>
              <a:endParaRPr lang="en-US"/>
            </a:p>
          </p:txBody>
        </p:sp>
        <p:sp>
          <p:nvSpPr>
            <p:cNvPr id="18509" name="Line 42"/>
            <p:cNvSpPr>
              <a:spLocks noChangeShapeType="1"/>
            </p:cNvSpPr>
            <p:nvPr/>
          </p:nvSpPr>
          <p:spPr bwMode="auto">
            <a:xfrm>
              <a:off x="713" y="2856"/>
              <a:ext cx="33" cy="1"/>
            </a:xfrm>
            <a:prstGeom prst="line">
              <a:avLst/>
            </a:prstGeom>
            <a:noFill/>
            <a:ln w="0">
              <a:solidFill>
                <a:srgbClr val="000000"/>
              </a:solidFill>
              <a:round/>
              <a:headEnd/>
              <a:tailEnd/>
            </a:ln>
          </p:spPr>
          <p:txBody>
            <a:bodyPr/>
            <a:lstStyle/>
            <a:p>
              <a:endParaRPr lang="en-US"/>
            </a:p>
          </p:txBody>
        </p:sp>
        <p:sp>
          <p:nvSpPr>
            <p:cNvPr id="18510" name="Line 43"/>
            <p:cNvSpPr>
              <a:spLocks noChangeShapeType="1"/>
            </p:cNvSpPr>
            <p:nvPr/>
          </p:nvSpPr>
          <p:spPr bwMode="auto">
            <a:xfrm>
              <a:off x="713" y="2740"/>
              <a:ext cx="33" cy="1"/>
            </a:xfrm>
            <a:prstGeom prst="line">
              <a:avLst/>
            </a:prstGeom>
            <a:noFill/>
            <a:ln w="0">
              <a:solidFill>
                <a:srgbClr val="000000"/>
              </a:solidFill>
              <a:round/>
              <a:headEnd/>
              <a:tailEnd/>
            </a:ln>
          </p:spPr>
          <p:txBody>
            <a:bodyPr/>
            <a:lstStyle/>
            <a:p>
              <a:endParaRPr lang="en-US"/>
            </a:p>
          </p:txBody>
        </p:sp>
        <p:sp>
          <p:nvSpPr>
            <p:cNvPr id="18511" name="Line 44"/>
            <p:cNvSpPr>
              <a:spLocks noChangeShapeType="1"/>
            </p:cNvSpPr>
            <p:nvPr/>
          </p:nvSpPr>
          <p:spPr bwMode="auto">
            <a:xfrm>
              <a:off x="713" y="2629"/>
              <a:ext cx="33" cy="1"/>
            </a:xfrm>
            <a:prstGeom prst="line">
              <a:avLst/>
            </a:prstGeom>
            <a:noFill/>
            <a:ln w="0">
              <a:solidFill>
                <a:srgbClr val="000000"/>
              </a:solidFill>
              <a:round/>
              <a:headEnd/>
              <a:tailEnd/>
            </a:ln>
          </p:spPr>
          <p:txBody>
            <a:bodyPr/>
            <a:lstStyle/>
            <a:p>
              <a:endParaRPr lang="en-US"/>
            </a:p>
          </p:txBody>
        </p:sp>
        <p:sp>
          <p:nvSpPr>
            <p:cNvPr id="18512" name="Line 45"/>
            <p:cNvSpPr>
              <a:spLocks noChangeShapeType="1"/>
            </p:cNvSpPr>
            <p:nvPr/>
          </p:nvSpPr>
          <p:spPr bwMode="auto">
            <a:xfrm>
              <a:off x="713" y="2518"/>
              <a:ext cx="33" cy="1"/>
            </a:xfrm>
            <a:prstGeom prst="line">
              <a:avLst/>
            </a:prstGeom>
            <a:noFill/>
            <a:ln w="0">
              <a:solidFill>
                <a:srgbClr val="000000"/>
              </a:solidFill>
              <a:round/>
              <a:headEnd/>
              <a:tailEnd/>
            </a:ln>
          </p:spPr>
          <p:txBody>
            <a:bodyPr/>
            <a:lstStyle/>
            <a:p>
              <a:endParaRPr lang="en-US"/>
            </a:p>
          </p:txBody>
        </p:sp>
        <p:sp>
          <p:nvSpPr>
            <p:cNvPr id="18513" name="Line 46"/>
            <p:cNvSpPr>
              <a:spLocks noChangeShapeType="1"/>
            </p:cNvSpPr>
            <p:nvPr/>
          </p:nvSpPr>
          <p:spPr bwMode="auto">
            <a:xfrm>
              <a:off x="713" y="2402"/>
              <a:ext cx="33" cy="1"/>
            </a:xfrm>
            <a:prstGeom prst="line">
              <a:avLst/>
            </a:prstGeom>
            <a:noFill/>
            <a:ln w="0">
              <a:solidFill>
                <a:srgbClr val="000000"/>
              </a:solidFill>
              <a:round/>
              <a:headEnd/>
              <a:tailEnd/>
            </a:ln>
          </p:spPr>
          <p:txBody>
            <a:bodyPr/>
            <a:lstStyle/>
            <a:p>
              <a:endParaRPr lang="en-US"/>
            </a:p>
          </p:txBody>
        </p:sp>
        <p:sp>
          <p:nvSpPr>
            <p:cNvPr id="18514" name="Line 47"/>
            <p:cNvSpPr>
              <a:spLocks noChangeShapeType="1"/>
            </p:cNvSpPr>
            <p:nvPr/>
          </p:nvSpPr>
          <p:spPr bwMode="auto">
            <a:xfrm>
              <a:off x="713" y="2291"/>
              <a:ext cx="33" cy="1"/>
            </a:xfrm>
            <a:prstGeom prst="line">
              <a:avLst/>
            </a:prstGeom>
            <a:noFill/>
            <a:ln w="0">
              <a:solidFill>
                <a:srgbClr val="000000"/>
              </a:solidFill>
              <a:round/>
              <a:headEnd/>
              <a:tailEnd/>
            </a:ln>
          </p:spPr>
          <p:txBody>
            <a:bodyPr/>
            <a:lstStyle/>
            <a:p>
              <a:endParaRPr lang="en-US"/>
            </a:p>
          </p:txBody>
        </p:sp>
        <p:sp>
          <p:nvSpPr>
            <p:cNvPr id="18515" name="Line 48"/>
            <p:cNvSpPr>
              <a:spLocks noChangeShapeType="1"/>
            </p:cNvSpPr>
            <p:nvPr/>
          </p:nvSpPr>
          <p:spPr bwMode="auto">
            <a:xfrm>
              <a:off x="713" y="2180"/>
              <a:ext cx="33" cy="1"/>
            </a:xfrm>
            <a:prstGeom prst="line">
              <a:avLst/>
            </a:prstGeom>
            <a:noFill/>
            <a:ln w="0">
              <a:solidFill>
                <a:srgbClr val="000000"/>
              </a:solidFill>
              <a:round/>
              <a:headEnd/>
              <a:tailEnd/>
            </a:ln>
          </p:spPr>
          <p:txBody>
            <a:bodyPr/>
            <a:lstStyle/>
            <a:p>
              <a:endParaRPr lang="en-US"/>
            </a:p>
          </p:txBody>
        </p:sp>
        <p:sp>
          <p:nvSpPr>
            <p:cNvPr id="18516" name="Line 49"/>
            <p:cNvSpPr>
              <a:spLocks noChangeShapeType="1"/>
            </p:cNvSpPr>
            <p:nvPr/>
          </p:nvSpPr>
          <p:spPr bwMode="auto">
            <a:xfrm>
              <a:off x="713" y="2064"/>
              <a:ext cx="33" cy="1"/>
            </a:xfrm>
            <a:prstGeom prst="line">
              <a:avLst/>
            </a:prstGeom>
            <a:noFill/>
            <a:ln w="0">
              <a:solidFill>
                <a:srgbClr val="000000"/>
              </a:solidFill>
              <a:round/>
              <a:headEnd/>
              <a:tailEnd/>
            </a:ln>
          </p:spPr>
          <p:txBody>
            <a:bodyPr/>
            <a:lstStyle/>
            <a:p>
              <a:endParaRPr lang="en-US"/>
            </a:p>
          </p:txBody>
        </p:sp>
        <p:sp>
          <p:nvSpPr>
            <p:cNvPr id="18517" name="Line 50"/>
            <p:cNvSpPr>
              <a:spLocks noChangeShapeType="1"/>
            </p:cNvSpPr>
            <p:nvPr/>
          </p:nvSpPr>
          <p:spPr bwMode="auto">
            <a:xfrm>
              <a:off x="713" y="1953"/>
              <a:ext cx="33" cy="1"/>
            </a:xfrm>
            <a:prstGeom prst="line">
              <a:avLst/>
            </a:prstGeom>
            <a:noFill/>
            <a:ln w="0">
              <a:solidFill>
                <a:srgbClr val="000000"/>
              </a:solidFill>
              <a:round/>
              <a:headEnd/>
              <a:tailEnd/>
            </a:ln>
          </p:spPr>
          <p:txBody>
            <a:bodyPr/>
            <a:lstStyle/>
            <a:p>
              <a:endParaRPr lang="en-US"/>
            </a:p>
          </p:txBody>
        </p:sp>
        <p:sp>
          <p:nvSpPr>
            <p:cNvPr id="18518" name="Line 51"/>
            <p:cNvSpPr>
              <a:spLocks noChangeShapeType="1"/>
            </p:cNvSpPr>
            <p:nvPr/>
          </p:nvSpPr>
          <p:spPr bwMode="auto">
            <a:xfrm>
              <a:off x="713" y="1837"/>
              <a:ext cx="33" cy="1"/>
            </a:xfrm>
            <a:prstGeom prst="line">
              <a:avLst/>
            </a:prstGeom>
            <a:noFill/>
            <a:ln w="0">
              <a:solidFill>
                <a:srgbClr val="000000"/>
              </a:solidFill>
              <a:round/>
              <a:headEnd/>
              <a:tailEnd/>
            </a:ln>
          </p:spPr>
          <p:txBody>
            <a:bodyPr/>
            <a:lstStyle/>
            <a:p>
              <a:endParaRPr lang="en-US"/>
            </a:p>
          </p:txBody>
        </p:sp>
        <p:sp>
          <p:nvSpPr>
            <p:cNvPr id="18519" name="Line 52"/>
            <p:cNvSpPr>
              <a:spLocks noChangeShapeType="1"/>
            </p:cNvSpPr>
            <p:nvPr/>
          </p:nvSpPr>
          <p:spPr bwMode="auto">
            <a:xfrm>
              <a:off x="713" y="1726"/>
              <a:ext cx="33" cy="1"/>
            </a:xfrm>
            <a:prstGeom prst="line">
              <a:avLst/>
            </a:prstGeom>
            <a:noFill/>
            <a:ln w="0">
              <a:solidFill>
                <a:srgbClr val="000000"/>
              </a:solidFill>
              <a:round/>
              <a:headEnd/>
              <a:tailEnd/>
            </a:ln>
          </p:spPr>
          <p:txBody>
            <a:bodyPr/>
            <a:lstStyle/>
            <a:p>
              <a:endParaRPr lang="en-US"/>
            </a:p>
          </p:txBody>
        </p:sp>
        <p:sp>
          <p:nvSpPr>
            <p:cNvPr id="18520" name="Line 53"/>
            <p:cNvSpPr>
              <a:spLocks noChangeShapeType="1"/>
            </p:cNvSpPr>
            <p:nvPr/>
          </p:nvSpPr>
          <p:spPr bwMode="auto">
            <a:xfrm>
              <a:off x="713" y="1615"/>
              <a:ext cx="33" cy="1"/>
            </a:xfrm>
            <a:prstGeom prst="line">
              <a:avLst/>
            </a:prstGeom>
            <a:noFill/>
            <a:ln w="0">
              <a:solidFill>
                <a:srgbClr val="000000"/>
              </a:solidFill>
              <a:round/>
              <a:headEnd/>
              <a:tailEnd/>
            </a:ln>
          </p:spPr>
          <p:txBody>
            <a:bodyPr/>
            <a:lstStyle/>
            <a:p>
              <a:endParaRPr lang="en-US"/>
            </a:p>
          </p:txBody>
        </p:sp>
        <p:sp>
          <p:nvSpPr>
            <p:cNvPr id="18521" name="Line 54"/>
            <p:cNvSpPr>
              <a:spLocks noChangeShapeType="1"/>
            </p:cNvSpPr>
            <p:nvPr/>
          </p:nvSpPr>
          <p:spPr bwMode="auto">
            <a:xfrm>
              <a:off x="713" y="1499"/>
              <a:ext cx="33" cy="1"/>
            </a:xfrm>
            <a:prstGeom prst="line">
              <a:avLst/>
            </a:prstGeom>
            <a:noFill/>
            <a:ln w="0">
              <a:solidFill>
                <a:srgbClr val="000000"/>
              </a:solidFill>
              <a:round/>
              <a:headEnd/>
              <a:tailEnd/>
            </a:ln>
          </p:spPr>
          <p:txBody>
            <a:bodyPr/>
            <a:lstStyle/>
            <a:p>
              <a:endParaRPr lang="en-US"/>
            </a:p>
          </p:txBody>
        </p:sp>
        <p:sp>
          <p:nvSpPr>
            <p:cNvPr id="18522" name="Line 55"/>
            <p:cNvSpPr>
              <a:spLocks noChangeShapeType="1"/>
            </p:cNvSpPr>
            <p:nvPr/>
          </p:nvSpPr>
          <p:spPr bwMode="auto">
            <a:xfrm>
              <a:off x="713" y="1388"/>
              <a:ext cx="33" cy="1"/>
            </a:xfrm>
            <a:prstGeom prst="line">
              <a:avLst/>
            </a:prstGeom>
            <a:noFill/>
            <a:ln w="0">
              <a:solidFill>
                <a:srgbClr val="000000"/>
              </a:solidFill>
              <a:round/>
              <a:headEnd/>
              <a:tailEnd/>
            </a:ln>
          </p:spPr>
          <p:txBody>
            <a:bodyPr/>
            <a:lstStyle/>
            <a:p>
              <a:endParaRPr lang="en-US"/>
            </a:p>
          </p:txBody>
        </p:sp>
        <p:sp>
          <p:nvSpPr>
            <p:cNvPr id="18523" name="Line 56"/>
            <p:cNvSpPr>
              <a:spLocks noChangeShapeType="1"/>
            </p:cNvSpPr>
            <p:nvPr/>
          </p:nvSpPr>
          <p:spPr bwMode="auto">
            <a:xfrm>
              <a:off x="713" y="1278"/>
              <a:ext cx="33" cy="1"/>
            </a:xfrm>
            <a:prstGeom prst="line">
              <a:avLst/>
            </a:prstGeom>
            <a:noFill/>
            <a:ln w="0">
              <a:solidFill>
                <a:srgbClr val="000000"/>
              </a:solidFill>
              <a:round/>
              <a:headEnd/>
              <a:tailEnd/>
            </a:ln>
          </p:spPr>
          <p:txBody>
            <a:bodyPr/>
            <a:lstStyle/>
            <a:p>
              <a:endParaRPr lang="en-US"/>
            </a:p>
          </p:txBody>
        </p:sp>
        <p:sp>
          <p:nvSpPr>
            <p:cNvPr id="18524" name="Line 57"/>
            <p:cNvSpPr>
              <a:spLocks noChangeShapeType="1"/>
            </p:cNvSpPr>
            <p:nvPr/>
          </p:nvSpPr>
          <p:spPr bwMode="auto">
            <a:xfrm>
              <a:off x="713" y="1161"/>
              <a:ext cx="33" cy="1"/>
            </a:xfrm>
            <a:prstGeom prst="line">
              <a:avLst/>
            </a:prstGeom>
            <a:noFill/>
            <a:ln w="0">
              <a:solidFill>
                <a:srgbClr val="000000"/>
              </a:solidFill>
              <a:round/>
              <a:headEnd/>
              <a:tailEnd/>
            </a:ln>
          </p:spPr>
          <p:txBody>
            <a:bodyPr/>
            <a:lstStyle/>
            <a:p>
              <a:endParaRPr lang="en-US"/>
            </a:p>
          </p:txBody>
        </p:sp>
        <p:sp>
          <p:nvSpPr>
            <p:cNvPr id="18525" name="Line 58"/>
            <p:cNvSpPr>
              <a:spLocks noChangeShapeType="1"/>
            </p:cNvSpPr>
            <p:nvPr/>
          </p:nvSpPr>
          <p:spPr bwMode="auto">
            <a:xfrm>
              <a:off x="713" y="1050"/>
              <a:ext cx="33" cy="1"/>
            </a:xfrm>
            <a:prstGeom prst="line">
              <a:avLst/>
            </a:prstGeom>
            <a:noFill/>
            <a:ln w="0">
              <a:solidFill>
                <a:srgbClr val="000000"/>
              </a:solidFill>
              <a:round/>
              <a:headEnd/>
              <a:tailEnd/>
            </a:ln>
          </p:spPr>
          <p:txBody>
            <a:bodyPr/>
            <a:lstStyle/>
            <a:p>
              <a:endParaRPr lang="en-US"/>
            </a:p>
          </p:txBody>
        </p:sp>
        <p:sp>
          <p:nvSpPr>
            <p:cNvPr id="18526" name="Line 59"/>
            <p:cNvSpPr>
              <a:spLocks noChangeShapeType="1"/>
            </p:cNvSpPr>
            <p:nvPr/>
          </p:nvSpPr>
          <p:spPr bwMode="auto">
            <a:xfrm>
              <a:off x="663" y="3304"/>
              <a:ext cx="50" cy="1"/>
            </a:xfrm>
            <a:prstGeom prst="line">
              <a:avLst/>
            </a:prstGeom>
            <a:noFill/>
            <a:ln w="0">
              <a:solidFill>
                <a:srgbClr val="000000"/>
              </a:solidFill>
              <a:round/>
              <a:headEnd/>
              <a:tailEnd/>
            </a:ln>
          </p:spPr>
          <p:txBody>
            <a:bodyPr/>
            <a:lstStyle/>
            <a:p>
              <a:endParaRPr lang="en-US"/>
            </a:p>
          </p:txBody>
        </p:sp>
        <p:sp>
          <p:nvSpPr>
            <p:cNvPr id="18527" name="Line 60"/>
            <p:cNvSpPr>
              <a:spLocks noChangeShapeType="1"/>
            </p:cNvSpPr>
            <p:nvPr/>
          </p:nvSpPr>
          <p:spPr bwMode="auto">
            <a:xfrm>
              <a:off x="663" y="3077"/>
              <a:ext cx="50" cy="1"/>
            </a:xfrm>
            <a:prstGeom prst="line">
              <a:avLst/>
            </a:prstGeom>
            <a:noFill/>
            <a:ln w="0">
              <a:solidFill>
                <a:srgbClr val="000000"/>
              </a:solidFill>
              <a:round/>
              <a:headEnd/>
              <a:tailEnd/>
            </a:ln>
          </p:spPr>
          <p:txBody>
            <a:bodyPr/>
            <a:lstStyle/>
            <a:p>
              <a:endParaRPr lang="en-US"/>
            </a:p>
          </p:txBody>
        </p:sp>
        <p:sp>
          <p:nvSpPr>
            <p:cNvPr id="18528" name="Line 61"/>
            <p:cNvSpPr>
              <a:spLocks noChangeShapeType="1"/>
            </p:cNvSpPr>
            <p:nvPr/>
          </p:nvSpPr>
          <p:spPr bwMode="auto">
            <a:xfrm>
              <a:off x="663" y="2856"/>
              <a:ext cx="50" cy="1"/>
            </a:xfrm>
            <a:prstGeom prst="line">
              <a:avLst/>
            </a:prstGeom>
            <a:noFill/>
            <a:ln w="0">
              <a:solidFill>
                <a:srgbClr val="000000"/>
              </a:solidFill>
              <a:round/>
              <a:headEnd/>
              <a:tailEnd/>
            </a:ln>
          </p:spPr>
          <p:txBody>
            <a:bodyPr/>
            <a:lstStyle/>
            <a:p>
              <a:endParaRPr lang="en-US"/>
            </a:p>
          </p:txBody>
        </p:sp>
        <p:sp>
          <p:nvSpPr>
            <p:cNvPr id="18529" name="Line 62"/>
            <p:cNvSpPr>
              <a:spLocks noChangeShapeType="1"/>
            </p:cNvSpPr>
            <p:nvPr/>
          </p:nvSpPr>
          <p:spPr bwMode="auto">
            <a:xfrm>
              <a:off x="663" y="2629"/>
              <a:ext cx="50" cy="1"/>
            </a:xfrm>
            <a:prstGeom prst="line">
              <a:avLst/>
            </a:prstGeom>
            <a:noFill/>
            <a:ln w="0">
              <a:solidFill>
                <a:srgbClr val="000000"/>
              </a:solidFill>
              <a:round/>
              <a:headEnd/>
              <a:tailEnd/>
            </a:ln>
          </p:spPr>
          <p:txBody>
            <a:bodyPr/>
            <a:lstStyle/>
            <a:p>
              <a:endParaRPr lang="en-US"/>
            </a:p>
          </p:txBody>
        </p:sp>
        <p:sp>
          <p:nvSpPr>
            <p:cNvPr id="18530" name="Line 63"/>
            <p:cNvSpPr>
              <a:spLocks noChangeShapeType="1"/>
            </p:cNvSpPr>
            <p:nvPr/>
          </p:nvSpPr>
          <p:spPr bwMode="auto">
            <a:xfrm>
              <a:off x="663" y="2402"/>
              <a:ext cx="50" cy="1"/>
            </a:xfrm>
            <a:prstGeom prst="line">
              <a:avLst/>
            </a:prstGeom>
            <a:noFill/>
            <a:ln w="0">
              <a:solidFill>
                <a:srgbClr val="000000"/>
              </a:solidFill>
              <a:round/>
              <a:headEnd/>
              <a:tailEnd/>
            </a:ln>
          </p:spPr>
          <p:txBody>
            <a:bodyPr/>
            <a:lstStyle/>
            <a:p>
              <a:endParaRPr lang="en-US"/>
            </a:p>
          </p:txBody>
        </p:sp>
        <p:sp>
          <p:nvSpPr>
            <p:cNvPr id="18531" name="Line 64"/>
            <p:cNvSpPr>
              <a:spLocks noChangeShapeType="1"/>
            </p:cNvSpPr>
            <p:nvPr/>
          </p:nvSpPr>
          <p:spPr bwMode="auto">
            <a:xfrm>
              <a:off x="663" y="2180"/>
              <a:ext cx="50" cy="1"/>
            </a:xfrm>
            <a:prstGeom prst="line">
              <a:avLst/>
            </a:prstGeom>
            <a:noFill/>
            <a:ln w="0">
              <a:solidFill>
                <a:srgbClr val="000000"/>
              </a:solidFill>
              <a:round/>
              <a:headEnd/>
              <a:tailEnd/>
            </a:ln>
          </p:spPr>
          <p:txBody>
            <a:bodyPr/>
            <a:lstStyle/>
            <a:p>
              <a:endParaRPr lang="en-US"/>
            </a:p>
          </p:txBody>
        </p:sp>
        <p:sp>
          <p:nvSpPr>
            <p:cNvPr id="18532" name="Line 65"/>
            <p:cNvSpPr>
              <a:spLocks noChangeShapeType="1"/>
            </p:cNvSpPr>
            <p:nvPr/>
          </p:nvSpPr>
          <p:spPr bwMode="auto">
            <a:xfrm>
              <a:off x="663" y="1953"/>
              <a:ext cx="50" cy="1"/>
            </a:xfrm>
            <a:prstGeom prst="line">
              <a:avLst/>
            </a:prstGeom>
            <a:noFill/>
            <a:ln w="0">
              <a:solidFill>
                <a:srgbClr val="000000"/>
              </a:solidFill>
              <a:round/>
              <a:headEnd/>
              <a:tailEnd/>
            </a:ln>
          </p:spPr>
          <p:txBody>
            <a:bodyPr/>
            <a:lstStyle/>
            <a:p>
              <a:endParaRPr lang="en-US"/>
            </a:p>
          </p:txBody>
        </p:sp>
        <p:sp>
          <p:nvSpPr>
            <p:cNvPr id="18533" name="Line 66"/>
            <p:cNvSpPr>
              <a:spLocks noChangeShapeType="1"/>
            </p:cNvSpPr>
            <p:nvPr/>
          </p:nvSpPr>
          <p:spPr bwMode="auto">
            <a:xfrm>
              <a:off x="663" y="1726"/>
              <a:ext cx="50" cy="1"/>
            </a:xfrm>
            <a:prstGeom prst="line">
              <a:avLst/>
            </a:prstGeom>
            <a:noFill/>
            <a:ln w="0">
              <a:solidFill>
                <a:srgbClr val="000000"/>
              </a:solidFill>
              <a:round/>
              <a:headEnd/>
              <a:tailEnd/>
            </a:ln>
          </p:spPr>
          <p:txBody>
            <a:bodyPr/>
            <a:lstStyle/>
            <a:p>
              <a:endParaRPr lang="en-US"/>
            </a:p>
          </p:txBody>
        </p:sp>
        <p:sp>
          <p:nvSpPr>
            <p:cNvPr id="18534" name="Line 67"/>
            <p:cNvSpPr>
              <a:spLocks noChangeShapeType="1"/>
            </p:cNvSpPr>
            <p:nvPr/>
          </p:nvSpPr>
          <p:spPr bwMode="auto">
            <a:xfrm>
              <a:off x="663" y="1499"/>
              <a:ext cx="50" cy="1"/>
            </a:xfrm>
            <a:prstGeom prst="line">
              <a:avLst/>
            </a:prstGeom>
            <a:noFill/>
            <a:ln w="0">
              <a:solidFill>
                <a:srgbClr val="000000"/>
              </a:solidFill>
              <a:round/>
              <a:headEnd/>
              <a:tailEnd/>
            </a:ln>
          </p:spPr>
          <p:txBody>
            <a:bodyPr/>
            <a:lstStyle/>
            <a:p>
              <a:endParaRPr lang="en-US"/>
            </a:p>
          </p:txBody>
        </p:sp>
        <p:sp>
          <p:nvSpPr>
            <p:cNvPr id="18535" name="Line 68"/>
            <p:cNvSpPr>
              <a:spLocks noChangeShapeType="1"/>
            </p:cNvSpPr>
            <p:nvPr/>
          </p:nvSpPr>
          <p:spPr bwMode="auto">
            <a:xfrm>
              <a:off x="663" y="1278"/>
              <a:ext cx="50" cy="1"/>
            </a:xfrm>
            <a:prstGeom prst="line">
              <a:avLst/>
            </a:prstGeom>
            <a:noFill/>
            <a:ln w="0">
              <a:solidFill>
                <a:srgbClr val="000000"/>
              </a:solidFill>
              <a:round/>
              <a:headEnd/>
              <a:tailEnd/>
            </a:ln>
          </p:spPr>
          <p:txBody>
            <a:bodyPr/>
            <a:lstStyle/>
            <a:p>
              <a:endParaRPr lang="en-US"/>
            </a:p>
          </p:txBody>
        </p:sp>
        <p:sp>
          <p:nvSpPr>
            <p:cNvPr id="18536" name="Line 69"/>
            <p:cNvSpPr>
              <a:spLocks noChangeShapeType="1"/>
            </p:cNvSpPr>
            <p:nvPr/>
          </p:nvSpPr>
          <p:spPr bwMode="auto">
            <a:xfrm>
              <a:off x="663" y="1050"/>
              <a:ext cx="50" cy="1"/>
            </a:xfrm>
            <a:prstGeom prst="line">
              <a:avLst/>
            </a:prstGeom>
            <a:noFill/>
            <a:ln w="0">
              <a:solidFill>
                <a:srgbClr val="000000"/>
              </a:solidFill>
              <a:round/>
              <a:headEnd/>
              <a:tailEnd/>
            </a:ln>
          </p:spPr>
          <p:txBody>
            <a:bodyPr/>
            <a:lstStyle/>
            <a:p>
              <a:endParaRPr lang="en-US"/>
            </a:p>
          </p:txBody>
        </p:sp>
        <p:sp>
          <p:nvSpPr>
            <p:cNvPr id="18537" name="Line 70"/>
            <p:cNvSpPr>
              <a:spLocks noChangeShapeType="1"/>
            </p:cNvSpPr>
            <p:nvPr/>
          </p:nvSpPr>
          <p:spPr bwMode="auto">
            <a:xfrm>
              <a:off x="713" y="3304"/>
              <a:ext cx="4563" cy="1"/>
            </a:xfrm>
            <a:prstGeom prst="line">
              <a:avLst/>
            </a:prstGeom>
            <a:noFill/>
            <a:ln w="0">
              <a:solidFill>
                <a:srgbClr val="000000"/>
              </a:solidFill>
              <a:round/>
              <a:headEnd/>
              <a:tailEnd/>
            </a:ln>
          </p:spPr>
          <p:txBody>
            <a:bodyPr/>
            <a:lstStyle/>
            <a:p>
              <a:endParaRPr lang="en-US"/>
            </a:p>
          </p:txBody>
        </p:sp>
        <p:sp>
          <p:nvSpPr>
            <p:cNvPr id="18538" name="Line 71"/>
            <p:cNvSpPr>
              <a:spLocks noChangeShapeType="1"/>
            </p:cNvSpPr>
            <p:nvPr/>
          </p:nvSpPr>
          <p:spPr bwMode="auto">
            <a:xfrm flipV="1">
              <a:off x="713" y="3304"/>
              <a:ext cx="1" cy="50"/>
            </a:xfrm>
            <a:prstGeom prst="line">
              <a:avLst/>
            </a:prstGeom>
            <a:noFill/>
            <a:ln w="0">
              <a:solidFill>
                <a:srgbClr val="000000"/>
              </a:solidFill>
              <a:round/>
              <a:headEnd/>
              <a:tailEnd/>
            </a:ln>
          </p:spPr>
          <p:txBody>
            <a:bodyPr/>
            <a:lstStyle/>
            <a:p>
              <a:endParaRPr lang="en-US"/>
            </a:p>
          </p:txBody>
        </p:sp>
        <p:sp>
          <p:nvSpPr>
            <p:cNvPr id="18539" name="Line 72"/>
            <p:cNvSpPr>
              <a:spLocks noChangeShapeType="1"/>
            </p:cNvSpPr>
            <p:nvPr/>
          </p:nvSpPr>
          <p:spPr bwMode="auto">
            <a:xfrm flipV="1">
              <a:off x="2236" y="3304"/>
              <a:ext cx="1" cy="50"/>
            </a:xfrm>
            <a:prstGeom prst="line">
              <a:avLst/>
            </a:prstGeom>
            <a:noFill/>
            <a:ln w="0">
              <a:solidFill>
                <a:srgbClr val="000000"/>
              </a:solidFill>
              <a:round/>
              <a:headEnd/>
              <a:tailEnd/>
            </a:ln>
          </p:spPr>
          <p:txBody>
            <a:bodyPr/>
            <a:lstStyle/>
            <a:p>
              <a:endParaRPr lang="en-US"/>
            </a:p>
          </p:txBody>
        </p:sp>
        <p:sp>
          <p:nvSpPr>
            <p:cNvPr id="18540" name="Line 73"/>
            <p:cNvSpPr>
              <a:spLocks noChangeShapeType="1"/>
            </p:cNvSpPr>
            <p:nvPr/>
          </p:nvSpPr>
          <p:spPr bwMode="auto">
            <a:xfrm flipV="1">
              <a:off x="3753" y="3304"/>
              <a:ext cx="1" cy="50"/>
            </a:xfrm>
            <a:prstGeom prst="line">
              <a:avLst/>
            </a:prstGeom>
            <a:noFill/>
            <a:ln w="0">
              <a:solidFill>
                <a:srgbClr val="000000"/>
              </a:solidFill>
              <a:round/>
              <a:headEnd/>
              <a:tailEnd/>
            </a:ln>
          </p:spPr>
          <p:txBody>
            <a:bodyPr/>
            <a:lstStyle/>
            <a:p>
              <a:endParaRPr lang="en-US"/>
            </a:p>
          </p:txBody>
        </p:sp>
        <p:sp>
          <p:nvSpPr>
            <p:cNvPr id="18541" name="Line 74"/>
            <p:cNvSpPr>
              <a:spLocks noChangeShapeType="1"/>
            </p:cNvSpPr>
            <p:nvPr/>
          </p:nvSpPr>
          <p:spPr bwMode="auto">
            <a:xfrm flipV="1">
              <a:off x="5276" y="3304"/>
              <a:ext cx="1" cy="50"/>
            </a:xfrm>
            <a:prstGeom prst="line">
              <a:avLst/>
            </a:prstGeom>
            <a:noFill/>
            <a:ln w="0">
              <a:solidFill>
                <a:srgbClr val="000000"/>
              </a:solidFill>
              <a:round/>
              <a:headEnd/>
              <a:tailEnd/>
            </a:ln>
          </p:spPr>
          <p:txBody>
            <a:bodyPr/>
            <a:lstStyle/>
            <a:p>
              <a:endParaRPr lang="en-US"/>
            </a:p>
          </p:txBody>
        </p:sp>
        <p:sp>
          <p:nvSpPr>
            <p:cNvPr id="18542" name="Rectangle 75"/>
            <p:cNvSpPr>
              <a:spLocks noChangeArrowheads="1"/>
            </p:cNvSpPr>
            <p:nvPr/>
          </p:nvSpPr>
          <p:spPr bwMode="auto">
            <a:xfrm rot="-5400000">
              <a:off x="3855" y="1148"/>
              <a:ext cx="394" cy="184"/>
            </a:xfrm>
            <a:prstGeom prst="rect">
              <a:avLst/>
            </a:prstGeom>
            <a:noFill/>
            <a:ln w="9525">
              <a:noFill/>
              <a:miter lim="800000"/>
              <a:headEnd/>
              <a:tailEnd/>
            </a:ln>
          </p:spPr>
          <p:txBody>
            <a:bodyPr wrap="none" lIns="0" tIns="0" rIns="0" bIns="0">
              <a:spAutoFit/>
            </a:bodyPr>
            <a:lstStyle/>
            <a:p>
              <a:r>
                <a:rPr lang="en-US" sz="1900"/>
                <a:t>100%</a:t>
              </a:r>
              <a:endParaRPr lang="en-US"/>
            </a:p>
          </p:txBody>
        </p:sp>
        <p:sp>
          <p:nvSpPr>
            <p:cNvPr id="18543" name="Rectangle 76"/>
            <p:cNvSpPr>
              <a:spLocks noChangeArrowheads="1"/>
            </p:cNvSpPr>
            <p:nvPr/>
          </p:nvSpPr>
          <p:spPr bwMode="auto">
            <a:xfrm rot="-5400000">
              <a:off x="2338" y="1149"/>
              <a:ext cx="394" cy="184"/>
            </a:xfrm>
            <a:prstGeom prst="rect">
              <a:avLst/>
            </a:prstGeom>
            <a:noFill/>
            <a:ln w="9525">
              <a:noFill/>
              <a:miter lim="800000"/>
              <a:headEnd/>
              <a:tailEnd/>
            </a:ln>
          </p:spPr>
          <p:txBody>
            <a:bodyPr wrap="none" lIns="0" tIns="0" rIns="0" bIns="0">
              <a:spAutoFit/>
            </a:bodyPr>
            <a:lstStyle/>
            <a:p>
              <a:r>
                <a:rPr lang="en-US" sz="1900"/>
                <a:t>100%</a:t>
              </a:r>
              <a:endParaRPr lang="en-US"/>
            </a:p>
          </p:txBody>
        </p:sp>
        <p:sp>
          <p:nvSpPr>
            <p:cNvPr id="18544" name="Rectangle 77"/>
            <p:cNvSpPr>
              <a:spLocks noChangeArrowheads="1"/>
            </p:cNvSpPr>
            <p:nvPr/>
          </p:nvSpPr>
          <p:spPr bwMode="auto">
            <a:xfrm rot="-5400000">
              <a:off x="815" y="1148"/>
              <a:ext cx="394" cy="184"/>
            </a:xfrm>
            <a:prstGeom prst="rect">
              <a:avLst/>
            </a:prstGeom>
            <a:noFill/>
            <a:ln w="9525">
              <a:noFill/>
              <a:miter lim="800000"/>
              <a:headEnd/>
              <a:tailEnd/>
            </a:ln>
          </p:spPr>
          <p:txBody>
            <a:bodyPr wrap="none" lIns="0" tIns="0" rIns="0" bIns="0">
              <a:spAutoFit/>
            </a:bodyPr>
            <a:lstStyle/>
            <a:p>
              <a:r>
                <a:rPr lang="en-US" sz="1900"/>
                <a:t>100%</a:t>
              </a:r>
              <a:endParaRPr lang="en-US"/>
            </a:p>
          </p:txBody>
        </p:sp>
        <p:sp>
          <p:nvSpPr>
            <p:cNvPr id="18545" name="Rectangle 78"/>
            <p:cNvSpPr>
              <a:spLocks noChangeArrowheads="1"/>
            </p:cNvSpPr>
            <p:nvPr/>
          </p:nvSpPr>
          <p:spPr bwMode="auto">
            <a:xfrm rot="-5400000">
              <a:off x="4101" y="1205"/>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95%</a:t>
              </a:r>
              <a:endParaRPr lang="en-US"/>
            </a:p>
          </p:txBody>
        </p:sp>
        <p:sp>
          <p:nvSpPr>
            <p:cNvPr id="18546" name="Rectangle 79"/>
            <p:cNvSpPr>
              <a:spLocks noChangeArrowheads="1"/>
            </p:cNvSpPr>
            <p:nvPr/>
          </p:nvSpPr>
          <p:spPr bwMode="auto">
            <a:xfrm rot="-5400000">
              <a:off x="2584" y="1205"/>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95%</a:t>
              </a:r>
              <a:endParaRPr lang="en-US"/>
            </a:p>
          </p:txBody>
        </p:sp>
        <p:sp>
          <p:nvSpPr>
            <p:cNvPr id="18547" name="Rectangle 80"/>
            <p:cNvSpPr>
              <a:spLocks noChangeArrowheads="1"/>
            </p:cNvSpPr>
            <p:nvPr/>
          </p:nvSpPr>
          <p:spPr bwMode="auto">
            <a:xfrm rot="-5400000">
              <a:off x="1061" y="1476"/>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83%</a:t>
              </a:r>
              <a:endParaRPr lang="en-US"/>
            </a:p>
          </p:txBody>
        </p:sp>
        <p:sp>
          <p:nvSpPr>
            <p:cNvPr id="18548" name="Rectangle 81"/>
            <p:cNvSpPr>
              <a:spLocks noChangeArrowheads="1"/>
            </p:cNvSpPr>
            <p:nvPr/>
          </p:nvSpPr>
          <p:spPr bwMode="auto">
            <a:xfrm rot="-5400000">
              <a:off x="4340" y="1205"/>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95%</a:t>
              </a:r>
              <a:endParaRPr lang="en-US"/>
            </a:p>
          </p:txBody>
        </p:sp>
        <p:sp>
          <p:nvSpPr>
            <p:cNvPr id="18549" name="Rectangle 82"/>
            <p:cNvSpPr>
              <a:spLocks noChangeArrowheads="1"/>
            </p:cNvSpPr>
            <p:nvPr/>
          </p:nvSpPr>
          <p:spPr bwMode="auto">
            <a:xfrm rot="-5400000">
              <a:off x="2817" y="1205"/>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95%</a:t>
              </a:r>
              <a:endParaRPr lang="en-US"/>
            </a:p>
          </p:txBody>
        </p:sp>
        <p:sp>
          <p:nvSpPr>
            <p:cNvPr id="18550" name="Rectangle 83"/>
            <p:cNvSpPr>
              <a:spLocks noChangeArrowheads="1"/>
            </p:cNvSpPr>
            <p:nvPr/>
          </p:nvSpPr>
          <p:spPr bwMode="auto">
            <a:xfrm rot="-5400000">
              <a:off x="1300" y="1593"/>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78%</a:t>
              </a:r>
              <a:endParaRPr lang="en-US"/>
            </a:p>
          </p:txBody>
        </p:sp>
        <p:sp>
          <p:nvSpPr>
            <p:cNvPr id="18551" name="Rectangle 84"/>
            <p:cNvSpPr>
              <a:spLocks noChangeArrowheads="1"/>
            </p:cNvSpPr>
            <p:nvPr/>
          </p:nvSpPr>
          <p:spPr bwMode="auto">
            <a:xfrm rot="-5400000">
              <a:off x="4572" y="1974"/>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61%</a:t>
              </a:r>
              <a:endParaRPr lang="en-US"/>
            </a:p>
          </p:txBody>
        </p:sp>
        <p:sp>
          <p:nvSpPr>
            <p:cNvPr id="18552" name="Rectangle 85"/>
            <p:cNvSpPr>
              <a:spLocks noChangeArrowheads="1"/>
            </p:cNvSpPr>
            <p:nvPr/>
          </p:nvSpPr>
          <p:spPr bwMode="auto">
            <a:xfrm rot="-5400000">
              <a:off x="3055" y="2085"/>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56%</a:t>
              </a:r>
              <a:endParaRPr lang="en-US"/>
            </a:p>
          </p:txBody>
        </p:sp>
        <p:sp>
          <p:nvSpPr>
            <p:cNvPr id="18553" name="Rectangle 86"/>
            <p:cNvSpPr>
              <a:spLocks noChangeArrowheads="1"/>
            </p:cNvSpPr>
            <p:nvPr/>
          </p:nvSpPr>
          <p:spPr bwMode="auto">
            <a:xfrm rot="-5400000">
              <a:off x="1532" y="2108"/>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55%</a:t>
              </a:r>
              <a:endParaRPr lang="en-US"/>
            </a:p>
          </p:txBody>
        </p:sp>
        <p:sp>
          <p:nvSpPr>
            <p:cNvPr id="18554" name="Rectangle 87"/>
            <p:cNvSpPr>
              <a:spLocks noChangeArrowheads="1"/>
            </p:cNvSpPr>
            <p:nvPr/>
          </p:nvSpPr>
          <p:spPr bwMode="auto">
            <a:xfrm rot="-5400000">
              <a:off x="4852" y="2842"/>
              <a:ext cx="282" cy="210"/>
            </a:xfrm>
            <a:prstGeom prst="rect">
              <a:avLst/>
            </a:prstGeom>
            <a:noFill/>
            <a:ln w="9525">
              <a:noFill/>
              <a:miter lim="800000"/>
              <a:headEnd/>
              <a:tailEnd/>
            </a:ln>
          </p:spPr>
          <p:txBody>
            <a:bodyPr wrap="none" lIns="0" tIns="0" rIns="0" bIns="0">
              <a:spAutoFit/>
            </a:bodyPr>
            <a:lstStyle/>
            <a:p>
              <a:r>
                <a:rPr lang="en-US" sz="1900">
                  <a:solidFill>
                    <a:srgbClr val="000000"/>
                  </a:solidFill>
                </a:rPr>
                <a:t>8%</a:t>
              </a:r>
              <a:endParaRPr lang="en-US"/>
            </a:p>
          </p:txBody>
        </p:sp>
        <p:sp>
          <p:nvSpPr>
            <p:cNvPr id="18555" name="Rectangle 88"/>
            <p:cNvSpPr>
              <a:spLocks noChangeArrowheads="1"/>
            </p:cNvSpPr>
            <p:nvPr/>
          </p:nvSpPr>
          <p:spPr bwMode="auto">
            <a:xfrm rot="-5400000">
              <a:off x="3329" y="2958"/>
              <a:ext cx="282" cy="210"/>
            </a:xfrm>
            <a:prstGeom prst="rect">
              <a:avLst/>
            </a:prstGeom>
            <a:noFill/>
            <a:ln w="9525">
              <a:noFill/>
              <a:miter lim="800000"/>
              <a:headEnd/>
              <a:tailEnd/>
            </a:ln>
          </p:spPr>
          <p:txBody>
            <a:bodyPr wrap="none" lIns="0" tIns="0" rIns="0" bIns="0">
              <a:spAutoFit/>
            </a:bodyPr>
            <a:lstStyle/>
            <a:p>
              <a:r>
                <a:rPr lang="en-US" sz="1900">
                  <a:solidFill>
                    <a:srgbClr val="000000"/>
                  </a:solidFill>
                </a:rPr>
                <a:t>3%</a:t>
              </a:r>
              <a:endParaRPr lang="en-US"/>
            </a:p>
          </p:txBody>
        </p:sp>
        <p:sp>
          <p:nvSpPr>
            <p:cNvPr id="18556" name="Rectangle 89"/>
            <p:cNvSpPr>
              <a:spLocks noChangeArrowheads="1"/>
            </p:cNvSpPr>
            <p:nvPr/>
          </p:nvSpPr>
          <p:spPr bwMode="auto">
            <a:xfrm rot="-5400000">
              <a:off x="1812" y="2959"/>
              <a:ext cx="282" cy="210"/>
            </a:xfrm>
            <a:prstGeom prst="rect">
              <a:avLst/>
            </a:prstGeom>
            <a:noFill/>
            <a:ln w="9525">
              <a:noFill/>
              <a:miter lim="800000"/>
              <a:headEnd/>
              <a:tailEnd/>
            </a:ln>
          </p:spPr>
          <p:txBody>
            <a:bodyPr wrap="none" lIns="0" tIns="0" rIns="0" bIns="0">
              <a:spAutoFit/>
            </a:bodyPr>
            <a:lstStyle/>
            <a:p>
              <a:r>
                <a:rPr lang="en-US" sz="1900">
                  <a:solidFill>
                    <a:srgbClr val="000000"/>
                  </a:solidFill>
                </a:rPr>
                <a:t>3%</a:t>
              </a:r>
              <a:endParaRPr lang="en-US"/>
            </a:p>
          </p:txBody>
        </p:sp>
        <p:sp>
          <p:nvSpPr>
            <p:cNvPr id="18557" name="Rectangle 90"/>
            <p:cNvSpPr>
              <a:spLocks noChangeArrowheads="1"/>
            </p:cNvSpPr>
            <p:nvPr/>
          </p:nvSpPr>
          <p:spPr bwMode="auto">
            <a:xfrm>
              <a:off x="375" y="3216"/>
              <a:ext cx="282" cy="210"/>
            </a:xfrm>
            <a:prstGeom prst="rect">
              <a:avLst/>
            </a:prstGeom>
            <a:noFill/>
            <a:ln w="9525">
              <a:noFill/>
              <a:miter lim="800000"/>
              <a:headEnd/>
              <a:tailEnd/>
            </a:ln>
          </p:spPr>
          <p:txBody>
            <a:bodyPr wrap="none" lIns="0" tIns="0" rIns="0" bIns="0">
              <a:spAutoFit/>
            </a:bodyPr>
            <a:lstStyle/>
            <a:p>
              <a:r>
                <a:rPr lang="en-US" sz="1900">
                  <a:solidFill>
                    <a:srgbClr val="000000"/>
                  </a:solidFill>
                </a:rPr>
                <a:t>0%</a:t>
              </a:r>
              <a:endParaRPr lang="en-US"/>
            </a:p>
          </p:txBody>
        </p:sp>
        <p:sp>
          <p:nvSpPr>
            <p:cNvPr id="18558" name="Rectangle 91"/>
            <p:cNvSpPr>
              <a:spLocks noChangeArrowheads="1"/>
            </p:cNvSpPr>
            <p:nvPr/>
          </p:nvSpPr>
          <p:spPr bwMode="auto">
            <a:xfrm>
              <a:off x="292" y="2989"/>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10%</a:t>
              </a:r>
              <a:endParaRPr lang="en-US"/>
            </a:p>
          </p:txBody>
        </p:sp>
        <p:sp>
          <p:nvSpPr>
            <p:cNvPr id="18559" name="Rectangle 92"/>
            <p:cNvSpPr>
              <a:spLocks noChangeArrowheads="1"/>
            </p:cNvSpPr>
            <p:nvPr/>
          </p:nvSpPr>
          <p:spPr bwMode="auto">
            <a:xfrm>
              <a:off x="292" y="2767"/>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20%</a:t>
              </a:r>
              <a:endParaRPr lang="en-US"/>
            </a:p>
          </p:txBody>
        </p:sp>
        <p:sp>
          <p:nvSpPr>
            <p:cNvPr id="18560" name="Rectangle 93"/>
            <p:cNvSpPr>
              <a:spLocks noChangeArrowheads="1"/>
            </p:cNvSpPr>
            <p:nvPr/>
          </p:nvSpPr>
          <p:spPr bwMode="auto">
            <a:xfrm>
              <a:off x="292" y="2540"/>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30%</a:t>
              </a:r>
              <a:endParaRPr lang="en-US"/>
            </a:p>
          </p:txBody>
        </p:sp>
        <p:sp>
          <p:nvSpPr>
            <p:cNvPr id="18561" name="Rectangle 94"/>
            <p:cNvSpPr>
              <a:spLocks noChangeArrowheads="1"/>
            </p:cNvSpPr>
            <p:nvPr/>
          </p:nvSpPr>
          <p:spPr bwMode="auto">
            <a:xfrm>
              <a:off x="292" y="2313"/>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40%</a:t>
              </a:r>
              <a:endParaRPr lang="en-US"/>
            </a:p>
          </p:txBody>
        </p:sp>
        <p:sp>
          <p:nvSpPr>
            <p:cNvPr id="18562" name="Rectangle 95"/>
            <p:cNvSpPr>
              <a:spLocks noChangeArrowheads="1"/>
            </p:cNvSpPr>
            <p:nvPr/>
          </p:nvSpPr>
          <p:spPr bwMode="auto">
            <a:xfrm>
              <a:off x="292" y="2092"/>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50%</a:t>
              </a:r>
              <a:endParaRPr lang="en-US"/>
            </a:p>
          </p:txBody>
        </p:sp>
        <p:sp>
          <p:nvSpPr>
            <p:cNvPr id="18563" name="Rectangle 96"/>
            <p:cNvSpPr>
              <a:spLocks noChangeArrowheads="1"/>
            </p:cNvSpPr>
            <p:nvPr/>
          </p:nvSpPr>
          <p:spPr bwMode="auto">
            <a:xfrm>
              <a:off x="292" y="1865"/>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60%</a:t>
              </a:r>
              <a:endParaRPr lang="en-US"/>
            </a:p>
          </p:txBody>
        </p:sp>
        <p:sp>
          <p:nvSpPr>
            <p:cNvPr id="18564" name="Rectangle 97"/>
            <p:cNvSpPr>
              <a:spLocks noChangeArrowheads="1"/>
            </p:cNvSpPr>
            <p:nvPr/>
          </p:nvSpPr>
          <p:spPr bwMode="auto">
            <a:xfrm>
              <a:off x="292" y="1637"/>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70%</a:t>
              </a:r>
              <a:endParaRPr lang="en-US"/>
            </a:p>
          </p:txBody>
        </p:sp>
        <p:sp>
          <p:nvSpPr>
            <p:cNvPr id="18565" name="Rectangle 98"/>
            <p:cNvSpPr>
              <a:spLocks noChangeArrowheads="1"/>
            </p:cNvSpPr>
            <p:nvPr/>
          </p:nvSpPr>
          <p:spPr bwMode="auto">
            <a:xfrm>
              <a:off x="292" y="1410"/>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80%</a:t>
              </a:r>
              <a:endParaRPr lang="en-US"/>
            </a:p>
          </p:txBody>
        </p:sp>
        <p:sp>
          <p:nvSpPr>
            <p:cNvPr id="18566" name="Rectangle 99"/>
            <p:cNvSpPr>
              <a:spLocks noChangeArrowheads="1"/>
            </p:cNvSpPr>
            <p:nvPr/>
          </p:nvSpPr>
          <p:spPr bwMode="auto">
            <a:xfrm>
              <a:off x="292" y="1189"/>
              <a:ext cx="365" cy="210"/>
            </a:xfrm>
            <a:prstGeom prst="rect">
              <a:avLst/>
            </a:prstGeom>
            <a:noFill/>
            <a:ln w="9525">
              <a:noFill/>
              <a:miter lim="800000"/>
              <a:headEnd/>
              <a:tailEnd/>
            </a:ln>
          </p:spPr>
          <p:txBody>
            <a:bodyPr wrap="none" lIns="0" tIns="0" rIns="0" bIns="0">
              <a:spAutoFit/>
            </a:bodyPr>
            <a:lstStyle/>
            <a:p>
              <a:r>
                <a:rPr lang="en-US" sz="1900">
                  <a:solidFill>
                    <a:srgbClr val="000000"/>
                  </a:solidFill>
                </a:rPr>
                <a:t>90%</a:t>
              </a:r>
              <a:endParaRPr lang="en-US"/>
            </a:p>
          </p:txBody>
        </p:sp>
        <p:sp>
          <p:nvSpPr>
            <p:cNvPr id="18567" name="Rectangle 100"/>
            <p:cNvSpPr>
              <a:spLocks noChangeArrowheads="1"/>
            </p:cNvSpPr>
            <p:nvPr/>
          </p:nvSpPr>
          <p:spPr bwMode="auto">
            <a:xfrm>
              <a:off x="209" y="962"/>
              <a:ext cx="449" cy="210"/>
            </a:xfrm>
            <a:prstGeom prst="rect">
              <a:avLst/>
            </a:prstGeom>
            <a:noFill/>
            <a:ln w="9525">
              <a:noFill/>
              <a:miter lim="800000"/>
              <a:headEnd/>
              <a:tailEnd/>
            </a:ln>
          </p:spPr>
          <p:txBody>
            <a:bodyPr wrap="none" lIns="0" tIns="0" rIns="0" bIns="0">
              <a:spAutoFit/>
            </a:bodyPr>
            <a:lstStyle/>
            <a:p>
              <a:r>
                <a:rPr lang="en-US" sz="1900">
                  <a:solidFill>
                    <a:srgbClr val="000000"/>
                  </a:solidFill>
                </a:rPr>
                <a:t>100%</a:t>
              </a:r>
              <a:endParaRPr lang="en-US"/>
            </a:p>
          </p:txBody>
        </p:sp>
        <p:sp>
          <p:nvSpPr>
            <p:cNvPr id="18568" name="Rectangle 101"/>
            <p:cNvSpPr>
              <a:spLocks noChangeArrowheads="1"/>
            </p:cNvSpPr>
            <p:nvPr/>
          </p:nvSpPr>
          <p:spPr bwMode="auto">
            <a:xfrm>
              <a:off x="984" y="3443"/>
              <a:ext cx="1047" cy="210"/>
            </a:xfrm>
            <a:prstGeom prst="rect">
              <a:avLst/>
            </a:prstGeom>
            <a:noFill/>
            <a:ln w="9525">
              <a:noFill/>
              <a:miter lim="800000"/>
              <a:headEnd/>
              <a:tailEnd/>
            </a:ln>
          </p:spPr>
          <p:txBody>
            <a:bodyPr wrap="none" lIns="0" tIns="0" rIns="0" bIns="0">
              <a:spAutoFit/>
            </a:bodyPr>
            <a:lstStyle/>
            <a:p>
              <a:r>
                <a:rPr lang="en-US" sz="1900">
                  <a:solidFill>
                    <a:srgbClr val="000000"/>
                  </a:solidFill>
                </a:rPr>
                <a:t>Runoff Volume</a:t>
              </a:r>
              <a:endParaRPr lang="en-US"/>
            </a:p>
          </p:txBody>
        </p:sp>
        <p:sp>
          <p:nvSpPr>
            <p:cNvPr id="18569" name="Rectangle 102"/>
            <p:cNvSpPr>
              <a:spLocks noChangeArrowheads="1"/>
            </p:cNvSpPr>
            <p:nvPr/>
          </p:nvSpPr>
          <p:spPr bwMode="auto">
            <a:xfrm>
              <a:off x="2407" y="3443"/>
              <a:ext cx="1240" cy="210"/>
            </a:xfrm>
            <a:prstGeom prst="rect">
              <a:avLst/>
            </a:prstGeom>
            <a:noFill/>
            <a:ln w="9525">
              <a:noFill/>
              <a:miter lim="800000"/>
              <a:headEnd/>
              <a:tailEnd/>
            </a:ln>
          </p:spPr>
          <p:txBody>
            <a:bodyPr wrap="none" lIns="0" tIns="0" rIns="0" bIns="0">
              <a:spAutoFit/>
            </a:bodyPr>
            <a:lstStyle/>
            <a:p>
              <a:r>
                <a:rPr lang="en-US" sz="1900">
                  <a:solidFill>
                    <a:srgbClr val="000000"/>
                  </a:solidFill>
                </a:rPr>
                <a:t>Annual TSS Load</a:t>
              </a:r>
              <a:endParaRPr lang="en-US"/>
            </a:p>
          </p:txBody>
        </p:sp>
        <p:sp>
          <p:nvSpPr>
            <p:cNvPr id="18570" name="Rectangle 103"/>
            <p:cNvSpPr>
              <a:spLocks noChangeArrowheads="1"/>
            </p:cNvSpPr>
            <p:nvPr/>
          </p:nvSpPr>
          <p:spPr bwMode="auto">
            <a:xfrm>
              <a:off x="3986" y="3443"/>
              <a:ext cx="1135" cy="210"/>
            </a:xfrm>
            <a:prstGeom prst="rect">
              <a:avLst/>
            </a:prstGeom>
            <a:noFill/>
            <a:ln w="9525">
              <a:noFill/>
              <a:miter lim="800000"/>
              <a:headEnd/>
              <a:tailEnd/>
            </a:ln>
          </p:spPr>
          <p:txBody>
            <a:bodyPr wrap="none" lIns="0" tIns="0" rIns="0" bIns="0">
              <a:spAutoFit/>
            </a:bodyPr>
            <a:lstStyle/>
            <a:p>
              <a:r>
                <a:rPr lang="en-US" sz="1900">
                  <a:solidFill>
                    <a:srgbClr val="000000"/>
                  </a:solidFill>
                </a:rPr>
                <a:t>Annual TP Load</a:t>
              </a:r>
              <a:endParaRPr lang="en-US"/>
            </a:p>
          </p:txBody>
        </p:sp>
        <p:sp>
          <p:nvSpPr>
            <p:cNvPr id="18571" name="Rectangle 104"/>
            <p:cNvSpPr>
              <a:spLocks noChangeArrowheads="1"/>
            </p:cNvSpPr>
            <p:nvPr/>
          </p:nvSpPr>
          <p:spPr bwMode="auto">
            <a:xfrm>
              <a:off x="132" y="868"/>
              <a:ext cx="5520" cy="2852"/>
            </a:xfrm>
            <a:prstGeom prst="rect">
              <a:avLst/>
            </a:prstGeom>
            <a:noFill/>
            <a:ln w="6">
              <a:solidFill>
                <a:srgbClr val="000000"/>
              </a:solidFill>
              <a:miter lim="800000"/>
              <a:headEnd/>
              <a:tailEnd/>
            </a:ln>
          </p:spPr>
          <p:txBody>
            <a:bodyPr/>
            <a:lstStyle/>
            <a:p>
              <a:endParaRPr lang="en-US"/>
            </a:p>
          </p:txBody>
        </p:sp>
      </p:grpSp>
      <p:grpSp>
        <p:nvGrpSpPr>
          <p:cNvPr id="18438" name="Group 141"/>
          <p:cNvGrpSpPr>
            <a:grpSpLocks/>
          </p:cNvGrpSpPr>
          <p:nvPr/>
        </p:nvGrpSpPr>
        <p:grpSpPr bwMode="auto">
          <a:xfrm>
            <a:off x="1905000" y="5959475"/>
            <a:ext cx="4800600" cy="877888"/>
            <a:chOff x="1905000" y="5959475"/>
            <a:chExt cx="4800601" cy="877888"/>
          </a:xfrm>
        </p:grpSpPr>
        <p:sp>
          <p:nvSpPr>
            <p:cNvPr id="18439" name="AutoShape 106"/>
            <p:cNvSpPr>
              <a:spLocks noChangeAspect="1" noChangeArrowheads="1" noTextEdit="1"/>
            </p:cNvSpPr>
            <p:nvPr/>
          </p:nvSpPr>
          <p:spPr bwMode="auto">
            <a:xfrm>
              <a:off x="1905000" y="5959475"/>
              <a:ext cx="4800600" cy="822325"/>
            </a:xfrm>
            <a:prstGeom prst="rect">
              <a:avLst/>
            </a:prstGeom>
            <a:solidFill>
              <a:srgbClr val="FFFFFF"/>
            </a:solidFill>
            <a:ln w="9525">
              <a:noFill/>
              <a:miter lim="800000"/>
              <a:headEnd/>
              <a:tailEnd/>
            </a:ln>
          </p:spPr>
          <p:txBody>
            <a:bodyPr/>
            <a:lstStyle/>
            <a:p>
              <a:endParaRPr lang="en-US"/>
            </a:p>
          </p:txBody>
        </p:sp>
        <p:sp>
          <p:nvSpPr>
            <p:cNvPr id="18440" name="Rectangle 108"/>
            <p:cNvSpPr>
              <a:spLocks noChangeArrowheads="1"/>
            </p:cNvSpPr>
            <p:nvPr/>
          </p:nvSpPr>
          <p:spPr bwMode="auto">
            <a:xfrm>
              <a:off x="3929063" y="5973763"/>
              <a:ext cx="341313" cy="260350"/>
            </a:xfrm>
            <a:prstGeom prst="rect">
              <a:avLst/>
            </a:prstGeom>
            <a:solidFill>
              <a:srgbClr val="0000FF"/>
            </a:solidFill>
            <a:ln w="9525">
              <a:noFill/>
              <a:miter lim="800000"/>
              <a:headEnd/>
              <a:tailEnd/>
            </a:ln>
          </p:spPr>
          <p:txBody>
            <a:bodyPr/>
            <a:lstStyle/>
            <a:p>
              <a:endParaRPr lang="en-US"/>
            </a:p>
          </p:txBody>
        </p:sp>
        <p:sp>
          <p:nvSpPr>
            <p:cNvPr id="18441" name="Rectangle 109"/>
            <p:cNvSpPr>
              <a:spLocks noChangeArrowheads="1"/>
            </p:cNvSpPr>
            <p:nvPr/>
          </p:nvSpPr>
          <p:spPr bwMode="auto">
            <a:xfrm>
              <a:off x="6350000" y="5973763"/>
              <a:ext cx="341313" cy="260350"/>
            </a:xfrm>
            <a:prstGeom prst="rect">
              <a:avLst/>
            </a:prstGeom>
            <a:solidFill>
              <a:srgbClr val="FF33CC"/>
            </a:solidFill>
            <a:ln w="9525">
              <a:noFill/>
              <a:miter lim="800000"/>
              <a:headEnd/>
              <a:tailEnd/>
            </a:ln>
          </p:spPr>
          <p:txBody>
            <a:bodyPr/>
            <a:lstStyle/>
            <a:p>
              <a:endParaRPr lang="en-US"/>
            </a:p>
          </p:txBody>
        </p:sp>
        <p:sp>
          <p:nvSpPr>
            <p:cNvPr id="18442" name="Rectangle 110"/>
            <p:cNvSpPr>
              <a:spLocks noChangeArrowheads="1"/>
            </p:cNvSpPr>
            <p:nvPr/>
          </p:nvSpPr>
          <p:spPr bwMode="auto">
            <a:xfrm>
              <a:off x="3929063" y="6234113"/>
              <a:ext cx="341313" cy="273050"/>
            </a:xfrm>
            <a:prstGeom prst="rect">
              <a:avLst/>
            </a:prstGeom>
            <a:solidFill>
              <a:srgbClr val="99FF66"/>
            </a:solidFill>
            <a:ln w="9525">
              <a:noFill/>
              <a:miter lim="800000"/>
              <a:headEnd/>
              <a:tailEnd/>
            </a:ln>
          </p:spPr>
          <p:txBody>
            <a:bodyPr/>
            <a:lstStyle/>
            <a:p>
              <a:endParaRPr lang="en-US"/>
            </a:p>
          </p:txBody>
        </p:sp>
        <p:sp>
          <p:nvSpPr>
            <p:cNvPr id="18443" name="Rectangle 111"/>
            <p:cNvSpPr>
              <a:spLocks noChangeArrowheads="1"/>
            </p:cNvSpPr>
            <p:nvPr/>
          </p:nvSpPr>
          <p:spPr bwMode="auto">
            <a:xfrm>
              <a:off x="6350000" y="6234113"/>
              <a:ext cx="341313" cy="273050"/>
            </a:xfrm>
            <a:prstGeom prst="rect">
              <a:avLst/>
            </a:prstGeom>
            <a:solidFill>
              <a:srgbClr val="660066"/>
            </a:solidFill>
            <a:ln w="9525">
              <a:noFill/>
              <a:miter lim="800000"/>
              <a:headEnd/>
              <a:tailEnd/>
            </a:ln>
          </p:spPr>
          <p:txBody>
            <a:bodyPr/>
            <a:lstStyle/>
            <a:p>
              <a:endParaRPr lang="en-US"/>
            </a:p>
          </p:txBody>
        </p:sp>
        <p:sp>
          <p:nvSpPr>
            <p:cNvPr id="18444" name="Rectangle 112"/>
            <p:cNvSpPr>
              <a:spLocks noChangeArrowheads="1"/>
            </p:cNvSpPr>
            <p:nvPr/>
          </p:nvSpPr>
          <p:spPr bwMode="auto">
            <a:xfrm>
              <a:off x="3929063" y="6507163"/>
              <a:ext cx="341313" cy="274638"/>
            </a:xfrm>
            <a:prstGeom prst="rect">
              <a:avLst/>
            </a:prstGeom>
            <a:solidFill>
              <a:srgbClr val="FFFFCC"/>
            </a:solidFill>
            <a:ln w="9525">
              <a:noFill/>
              <a:miter lim="800000"/>
              <a:headEnd/>
              <a:tailEnd/>
            </a:ln>
          </p:spPr>
          <p:txBody>
            <a:bodyPr/>
            <a:lstStyle/>
            <a:p>
              <a:endParaRPr lang="en-US"/>
            </a:p>
          </p:txBody>
        </p:sp>
        <p:sp>
          <p:nvSpPr>
            <p:cNvPr id="18445" name="Rectangle 113"/>
            <p:cNvSpPr>
              <a:spLocks noChangeArrowheads="1"/>
            </p:cNvSpPr>
            <p:nvPr/>
          </p:nvSpPr>
          <p:spPr bwMode="auto">
            <a:xfrm>
              <a:off x="1946275" y="5986463"/>
              <a:ext cx="1381125" cy="315913"/>
            </a:xfrm>
            <a:prstGeom prst="rect">
              <a:avLst/>
            </a:prstGeom>
            <a:noFill/>
            <a:ln w="9525">
              <a:noFill/>
              <a:miter lim="800000"/>
              <a:headEnd/>
              <a:tailEnd/>
            </a:ln>
          </p:spPr>
          <p:txBody>
            <a:bodyPr wrap="none" lIns="0" tIns="0" rIns="0" bIns="0">
              <a:spAutoFit/>
            </a:bodyPr>
            <a:lstStyle/>
            <a:p>
              <a:r>
                <a:rPr lang="en-US" sz="1700">
                  <a:solidFill>
                    <a:srgbClr val="000000"/>
                  </a:solidFill>
                </a:rPr>
                <a:t>Conventional</a:t>
              </a:r>
              <a:endParaRPr lang="en-US"/>
            </a:p>
          </p:txBody>
        </p:sp>
        <p:sp>
          <p:nvSpPr>
            <p:cNvPr id="18446" name="Rectangle 114"/>
            <p:cNvSpPr>
              <a:spLocks noChangeArrowheads="1"/>
            </p:cNvSpPr>
            <p:nvPr/>
          </p:nvSpPr>
          <p:spPr bwMode="auto">
            <a:xfrm>
              <a:off x="4421188" y="5986463"/>
              <a:ext cx="1012825" cy="315913"/>
            </a:xfrm>
            <a:prstGeom prst="rect">
              <a:avLst/>
            </a:prstGeom>
            <a:noFill/>
            <a:ln w="9525">
              <a:noFill/>
              <a:miter lim="800000"/>
              <a:headEnd/>
              <a:tailEnd/>
            </a:ln>
          </p:spPr>
          <p:txBody>
            <a:bodyPr wrap="none" lIns="0" tIns="0" rIns="0" bIns="0">
              <a:spAutoFit/>
            </a:bodyPr>
            <a:lstStyle/>
            <a:p>
              <a:r>
                <a:rPr lang="en-US" sz="1700">
                  <a:solidFill>
                    <a:srgbClr val="000000"/>
                  </a:solidFill>
                </a:rPr>
                <a:t>+ Swales</a:t>
              </a:r>
              <a:endParaRPr lang="en-US"/>
            </a:p>
          </p:txBody>
        </p:sp>
        <p:sp>
          <p:nvSpPr>
            <p:cNvPr id="18447" name="Rectangle 115"/>
            <p:cNvSpPr>
              <a:spLocks noChangeArrowheads="1"/>
            </p:cNvSpPr>
            <p:nvPr/>
          </p:nvSpPr>
          <p:spPr bwMode="auto">
            <a:xfrm>
              <a:off x="1946275" y="6261100"/>
              <a:ext cx="1928813" cy="315913"/>
            </a:xfrm>
            <a:prstGeom prst="rect">
              <a:avLst/>
            </a:prstGeom>
            <a:noFill/>
            <a:ln w="9525">
              <a:noFill/>
              <a:miter lim="800000"/>
              <a:headEnd/>
              <a:tailEnd/>
            </a:ln>
          </p:spPr>
          <p:txBody>
            <a:bodyPr wrap="none" lIns="0" tIns="0" rIns="0" bIns="0">
              <a:spAutoFit/>
            </a:bodyPr>
            <a:lstStyle/>
            <a:p>
              <a:r>
                <a:rPr lang="en-US" sz="1700">
                  <a:solidFill>
                    <a:srgbClr val="000000"/>
                  </a:solidFill>
                </a:rPr>
                <a:t>Roof &amp; 1 Sidewalk</a:t>
              </a:r>
              <a:endParaRPr lang="en-US"/>
            </a:p>
          </p:txBody>
        </p:sp>
        <p:sp>
          <p:nvSpPr>
            <p:cNvPr id="18448" name="Rectangle 116"/>
            <p:cNvSpPr>
              <a:spLocks noChangeArrowheads="1"/>
            </p:cNvSpPr>
            <p:nvPr/>
          </p:nvSpPr>
          <p:spPr bwMode="auto">
            <a:xfrm>
              <a:off x="4421188" y="6261100"/>
              <a:ext cx="1914525" cy="315913"/>
            </a:xfrm>
            <a:prstGeom prst="rect">
              <a:avLst/>
            </a:prstGeom>
            <a:noFill/>
            <a:ln w="9525">
              <a:noFill/>
              <a:miter lim="800000"/>
              <a:headEnd/>
              <a:tailEnd/>
            </a:ln>
          </p:spPr>
          <p:txBody>
            <a:bodyPr wrap="none" lIns="0" tIns="0" rIns="0" bIns="0">
              <a:spAutoFit/>
            </a:bodyPr>
            <a:lstStyle/>
            <a:p>
              <a:r>
                <a:rPr lang="en-US" sz="1700">
                  <a:solidFill>
                    <a:srgbClr val="000000"/>
                  </a:solidFill>
                </a:rPr>
                <a:t>+ Infiltration Basin</a:t>
              </a:r>
              <a:endParaRPr lang="en-US"/>
            </a:p>
          </p:txBody>
        </p:sp>
        <p:sp>
          <p:nvSpPr>
            <p:cNvPr id="18449" name="Rectangle 117"/>
            <p:cNvSpPr>
              <a:spLocks noChangeArrowheads="1"/>
            </p:cNvSpPr>
            <p:nvPr/>
          </p:nvSpPr>
          <p:spPr bwMode="auto">
            <a:xfrm>
              <a:off x="1946275" y="6521450"/>
              <a:ext cx="1792288" cy="315913"/>
            </a:xfrm>
            <a:prstGeom prst="rect">
              <a:avLst/>
            </a:prstGeom>
            <a:noFill/>
            <a:ln w="9525">
              <a:noFill/>
              <a:miter lim="800000"/>
              <a:headEnd/>
              <a:tailEnd/>
            </a:ln>
          </p:spPr>
          <p:txBody>
            <a:bodyPr wrap="none" lIns="0" tIns="0" rIns="0" bIns="0">
              <a:spAutoFit/>
            </a:bodyPr>
            <a:lstStyle/>
            <a:p>
              <a:r>
                <a:rPr lang="en-US" sz="1700">
                  <a:solidFill>
                    <a:srgbClr val="000000"/>
                  </a:solidFill>
                </a:rPr>
                <a:t>+ Narrow Streets</a:t>
              </a:r>
              <a:endParaRPr lang="en-US"/>
            </a:p>
          </p:txBody>
        </p:sp>
        <p:sp>
          <p:nvSpPr>
            <p:cNvPr id="18450" name="Line 118"/>
            <p:cNvSpPr>
              <a:spLocks noChangeShapeType="1"/>
            </p:cNvSpPr>
            <p:nvPr/>
          </p:nvSpPr>
          <p:spPr bwMode="auto">
            <a:xfrm>
              <a:off x="1919288" y="5959475"/>
              <a:ext cx="2351088" cy="1588"/>
            </a:xfrm>
            <a:prstGeom prst="line">
              <a:avLst/>
            </a:prstGeom>
            <a:noFill/>
            <a:ln w="0">
              <a:solidFill>
                <a:srgbClr val="000000"/>
              </a:solidFill>
              <a:round/>
              <a:headEnd/>
              <a:tailEnd/>
            </a:ln>
          </p:spPr>
          <p:txBody>
            <a:bodyPr/>
            <a:lstStyle/>
            <a:p>
              <a:endParaRPr lang="en-US"/>
            </a:p>
          </p:txBody>
        </p:sp>
        <p:sp>
          <p:nvSpPr>
            <p:cNvPr id="18451" name="Rectangle 119"/>
            <p:cNvSpPr>
              <a:spLocks noChangeArrowheads="1"/>
            </p:cNvSpPr>
            <p:nvPr/>
          </p:nvSpPr>
          <p:spPr bwMode="auto">
            <a:xfrm>
              <a:off x="1919288" y="5959475"/>
              <a:ext cx="2351088" cy="14288"/>
            </a:xfrm>
            <a:prstGeom prst="rect">
              <a:avLst/>
            </a:prstGeom>
            <a:solidFill>
              <a:srgbClr val="000000"/>
            </a:solidFill>
            <a:ln w="9525">
              <a:noFill/>
              <a:miter lim="800000"/>
              <a:headEnd/>
              <a:tailEnd/>
            </a:ln>
          </p:spPr>
          <p:txBody>
            <a:bodyPr/>
            <a:lstStyle/>
            <a:p>
              <a:endParaRPr lang="en-US"/>
            </a:p>
          </p:txBody>
        </p:sp>
        <p:sp>
          <p:nvSpPr>
            <p:cNvPr id="18452" name="Line 120"/>
            <p:cNvSpPr>
              <a:spLocks noChangeShapeType="1"/>
            </p:cNvSpPr>
            <p:nvPr/>
          </p:nvSpPr>
          <p:spPr bwMode="auto">
            <a:xfrm>
              <a:off x="1919288" y="6234113"/>
              <a:ext cx="2351088" cy="1588"/>
            </a:xfrm>
            <a:prstGeom prst="line">
              <a:avLst/>
            </a:prstGeom>
            <a:noFill/>
            <a:ln w="0">
              <a:solidFill>
                <a:srgbClr val="000000"/>
              </a:solidFill>
              <a:round/>
              <a:headEnd/>
              <a:tailEnd/>
            </a:ln>
          </p:spPr>
          <p:txBody>
            <a:bodyPr/>
            <a:lstStyle/>
            <a:p>
              <a:endParaRPr lang="en-US"/>
            </a:p>
          </p:txBody>
        </p:sp>
        <p:sp>
          <p:nvSpPr>
            <p:cNvPr id="18453" name="Rectangle 121"/>
            <p:cNvSpPr>
              <a:spLocks noChangeArrowheads="1"/>
            </p:cNvSpPr>
            <p:nvPr/>
          </p:nvSpPr>
          <p:spPr bwMode="auto">
            <a:xfrm>
              <a:off x="1919288" y="6234113"/>
              <a:ext cx="2351088" cy="12700"/>
            </a:xfrm>
            <a:prstGeom prst="rect">
              <a:avLst/>
            </a:prstGeom>
            <a:solidFill>
              <a:srgbClr val="000000"/>
            </a:solidFill>
            <a:ln w="9525">
              <a:noFill/>
              <a:miter lim="800000"/>
              <a:headEnd/>
              <a:tailEnd/>
            </a:ln>
          </p:spPr>
          <p:txBody>
            <a:bodyPr/>
            <a:lstStyle/>
            <a:p>
              <a:endParaRPr lang="en-US"/>
            </a:p>
          </p:txBody>
        </p:sp>
        <p:sp>
          <p:nvSpPr>
            <p:cNvPr id="18454" name="Line 122"/>
            <p:cNvSpPr>
              <a:spLocks noChangeShapeType="1"/>
            </p:cNvSpPr>
            <p:nvPr/>
          </p:nvSpPr>
          <p:spPr bwMode="auto">
            <a:xfrm>
              <a:off x="1919288" y="6494463"/>
              <a:ext cx="2351088" cy="1588"/>
            </a:xfrm>
            <a:prstGeom prst="line">
              <a:avLst/>
            </a:prstGeom>
            <a:noFill/>
            <a:ln w="0">
              <a:solidFill>
                <a:srgbClr val="000000"/>
              </a:solidFill>
              <a:round/>
              <a:headEnd/>
              <a:tailEnd/>
            </a:ln>
          </p:spPr>
          <p:txBody>
            <a:bodyPr/>
            <a:lstStyle/>
            <a:p>
              <a:endParaRPr lang="en-US"/>
            </a:p>
          </p:txBody>
        </p:sp>
        <p:sp>
          <p:nvSpPr>
            <p:cNvPr id="18455" name="Rectangle 123"/>
            <p:cNvSpPr>
              <a:spLocks noChangeArrowheads="1"/>
            </p:cNvSpPr>
            <p:nvPr/>
          </p:nvSpPr>
          <p:spPr bwMode="auto">
            <a:xfrm>
              <a:off x="1919288" y="6494463"/>
              <a:ext cx="2351088" cy="12700"/>
            </a:xfrm>
            <a:prstGeom prst="rect">
              <a:avLst/>
            </a:prstGeom>
            <a:solidFill>
              <a:srgbClr val="000000"/>
            </a:solidFill>
            <a:ln w="9525">
              <a:noFill/>
              <a:miter lim="800000"/>
              <a:headEnd/>
              <a:tailEnd/>
            </a:ln>
          </p:spPr>
          <p:txBody>
            <a:bodyPr/>
            <a:lstStyle/>
            <a:p>
              <a:endParaRPr lang="en-US"/>
            </a:p>
          </p:txBody>
        </p:sp>
        <p:sp>
          <p:nvSpPr>
            <p:cNvPr id="18456" name="Line 124"/>
            <p:cNvSpPr>
              <a:spLocks noChangeShapeType="1"/>
            </p:cNvSpPr>
            <p:nvPr/>
          </p:nvSpPr>
          <p:spPr bwMode="auto">
            <a:xfrm>
              <a:off x="1905000" y="5959475"/>
              <a:ext cx="1588" cy="822325"/>
            </a:xfrm>
            <a:prstGeom prst="line">
              <a:avLst/>
            </a:prstGeom>
            <a:noFill/>
            <a:ln w="0">
              <a:solidFill>
                <a:srgbClr val="000000"/>
              </a:solidFill>
              <a:round/>
              <a:headEnd/>
              <a:tailEnd/>
            </a:ln>
          </p:spPr>
          <p:txBody>
            <a:bodyPr/>
            <a:lstStyle/>
            <a:p>
              <a:endParaRPr lang="en-US"/>
            </a:p>
          </p:txBody>
        </p:sp>
        <p:sp>
          <p:nvSpPr>
            <p:cNvPr id="18457" name="Rectangle 125"/>
            <p:cNvSpPr>
              <a:spLocks noChangeArrowheads="1"/>
            </p:cNvSpPr>
            <p:nvPr/>
          </p:nvSpPr>
          <p:spPr bwMode="auto">
            <a:xfrm>
              <a:off x="1905000" y="5959475"/>
              <a:ext cx="14288" cy="822325"/>
            </a:xfrm>
            <a:prstGeom prst="rect">
              <a:avLst/>
            </a:prstGeom>
            <a:solidFill>
              <a:srgbClr val="000000"/>
            </a:solidFill>
            <a:ln w="9525">
              <a:noFill/>
              <a:miter lim="800000"/>
              <a:headEnd/>
              <a:tailEnd/>
            </a:ln>
          </p:spPr>
          <p:txBody>
            <a:bodyPr/>
            <a:lstStyle/>
            <a:p>
              <a:endParaRPr lang="en-US"/>
            </a:p>
          </p:txBody>
        </p:sp>
        <p:sp>
          <p:nvSpPr>
            <p:cNvPr id="18458" name="Line 126"/>
            <p:cNvSpPr>
              <a:spLocks noChangeShapeType="1"/>
            </p:cNvSpPr>
            <p:nvPr/>
          </p:nvSpPr>
          <p:spPr bwMode="auto">
            <a:xfrm>
              <a:off x="3914775" y="5973763"/>
              <a:ext cx="1588" cy="808038"/>
            </a:xfrm>
            <a:prstGeom prst="line">
              <a:avLst/>
            </a:prstGeom>
            <a:noFill/>
            <a:ln w="0">
              <a:solidFill>
                <a:srgbClr val="000000"/>
              </a:solidFill>
              <a:round/>
              <a:headEnd/>
              <a:tailEnd/>
            </a:ln>
          </p:spPr>
          <p:txBody>
            <a:bodyPr/>
            <a:lstStyle/>
            <a:p>
              <a:endParaRPr lang="en-US"/>
            </a:p>
          </p:txBody>
        </p:sp>
        <p:sp>
          <p:nvSpPr>
            <p:cNvPr id="18459" name="Rectangle 127"/>
            <p:cNvSpPr>
              <a:spLocks noChangeArrowheads="1"/>
            </p:cNvSpPr>
            <p:nvPr/>
          </p:nvSpPr>
          <p:spPr bwMode="auto">
            <a:xfrm>
              <a:off x="3914775" y="5973763"/>
              <a:ext cx="14288" cy="808038"/>
            </a:xfrm>
            <a:prstGeom prst="rect">
              <a:avLst/>
            </a:prstGeom>
            <a:solidFill>
              <a:srgbClr val="000000"/>
            </a:solidFill>
            <a:ln w="9525">
              <a:noFill/>
              <a:miter lim="800000"/>
              <a:headEnd/>
              <a:tailEnd/>
            </a:ln>
          </p:spPr>
          <p:txBody>
            <a:bodyPr/>
            <a:lstStyle/>
            <a:p>
              <a:endParaRPr lang="en-US"/>
            </a:p>
          </p:txBody>
        </p:sp>
        <p:sp>
          <p:nvSpPr>
            <p:cNvPr id="18460" name="Line 128"/>
            <p:cNvSpPr>
              <a:spLocks noChangeShapeType="1"/>
            </p:cNvSpPr>
            <p:nvPr/>
          </p:nvSpPr>
          <p:spPr bwMode="auto">
            <a:xfrm>
              <a:off x="4257675" y="5973763"/>
              <a:ext cx="1588" cy="808038"/>
            </a:xfrm>
            <a:prstGeom prst="line">
              <a:avLst/>
            </a:prstGeom>
            <a:noFill/>
            <a:ln w="0">
              <a:solidFill>
                <a:srgbClr val="000000"/>
              </a:solidFill>
              <a:round/>
              <a:headEnd/>
              <a:tailEnd/>
            </a:ln>
          </p:spPr>
          <p:txBody>
            <a:bodyPr/>
            <a:lstStyle/>
            <a:p>
              <a:endParaRPr lang="en-US"/>
            </a:p>
          </p:txBody>
        </p:sp>
        <p:sp>
          <p:nvSpPr>
            <p:cNvPr id="18461" name="Rectangle 129"/>
            <p:cNvSpPr>
              <a:spLocks noChangeArrowheads="1"/>
            </p:cNvSpPr>
            <p:nvPr/>
          </p:nvSpPr>
          <p:spPr bwMode="auto">
            <a:xfrm>
              <a:off x="4257675" y="5973763"/>
              <a:ext cx="12700" cy="808038"/>
            </a:xfrm>
            <a:prstGeom prst="rect">
              <a:avLst/>
            </a:prstGeom>
            <a:solidFill>
              <a:srgbClr val="000000"/>
            </a:solidFill>
            <a:ln w="9525">
              <a:noFill/>
              <a:miter lim="800000"/>
              <a:headEnd/>
              <a:tailEnd/>
            </a:ln>
          </p:spPr>
          <p:txBody>
            <a:bodyPr/>
            <a:lstStyle/>
            <a:p>
              <a:endParaRPr lang="en-US"/>
            </a:p>
          </p:txBody>
        </p:sp>
        <p:sp>
          <p:nvSpPr>
            <p:cNvPr id="18462" name="Line 130"/>
            <p:cNvSpPr>
              <a:spLocks noChangeShapeType="1"/>
            </p:cNvSpPr>
            <p:nvPr/>
          </p:nvSpPr>
          <p:spPr bwMode="auto">
            <a:xfrm>
              <a:off x="4379913" y="5959475"/>
              <a:ext cx="1588" cy="547688"/>
            </a:xfrm>
            <a:prstGeom prst="line">
              <a:avLst/>
            </a:prstGeom>
            <a:noFill/>
            <a:ln w="0">
              <a:solidFill>
                <a:srgbClr val="000000"/>
              </a:solidFill>
              <a:round/>
              <a:headEnd/>
              <a:tailEnd/>
            </a:ln>
          </p:spPr>
          <p:txBody>
            <a:bodyPr/>
            <a:lstStyle/>
            <a:p>
              <a:endParaRPr lang="en-US"/>
            </a:p>
          </p:txBody>
        </p:sp>
        <p:sp>
          <p:nvSpPr>
            <p:cNvPr id="18463" name="Rectangle 131"/>
            <p:cNvSpPr>
              <a:spLocks noChangeArrowheads="1"/>
            </p:cNvSpPr>
            <p:nvPr/>
          </p:nvSpPr>
          <p:spPr bwMode="auto">
            <a:xfrm>
              <a:off x="4379913" y="5959475"/>
              <a:ext cx="14288" cy="547688"/>
            </a:xfrm>
            <a:prstGeom prst="rect">
              <a:avLst/>
            </a:prstGeom>
            <a:solidFill>
              <a:srgbClr val="000000"/>
            </a:solidFill>
            <a:ln w="9525">
              <a:noFill/>
              <a:miter lim="800000"/>
              <a:headEnd/>
              <a:tailEnd/>
            </a:ln>
          </p:spPr>
          <p:txBody>
            <a:bodyPr/>
            <a:lstStyle/>
            <a:p>
              <a:endParaRPr lang="en-US"/>
            </a:p>
          </p:txBody>
        </p:sp>
        <p:sp>
          <p:nvSpPr>
            <p:cNvPr id="18464" name="Line 132"/>
            <p:cNvSpPr>
              <a:spLocks noChangeShapeType="1"/>
            </p:cNvSpPr>
            <p:nvPr/>
          </p:nvSpPr>
          <p:spPr bwMode="auto">
            <a:xfrm>
              <a:off x="6350000" y="5973763"/>
              <a:ext cx="1588" cy="533400"/>
            </a:xfrm>
            <a:prstGeom prst="line">
              <a:avLst/>
            </a:prstGeom>
            <a:noFill/>
            <a:ln w="0">
              <a:solidFill>
                <a:srgbClr val="000000"/>
              </a:solidFill>
              <a:round/>
              <a:headEnd/>
              <a:tailEnd/>
            </a:ln>
          </p:spPr>
          <p:txBody>
            <a:bodyPr/>
            <a:lstStyle/>
            <a:p>
              <a:endParaRPr lang="en-US"/>
            </a:p>
          </p:txBody>
        </p:sp>
        <p:sp>
          <p:nvSpPr>
            <p:cNvPr id="18465" name="Rectangle 133"/>
            <p:cNvSpPr>
              <a:spLocks noChangeArrowheads="1"/>
            </p:cNvSpPr>
            <p:nvPr/>
          </p:nvSpPr>
          <p:spPr bwMode="auto">
            <a:xfrm>
              <a:off x="6350000" y="5973763"/>
              <a:ext cx="14288" cy="533400"/>
            </a:xfrm>
            <a:prstGeom prst="rect">
              <a:avLst/>
            </a:prstGeom>
            <a:solidFill>
              <a:srgbClr val="000000"/>
            </a:solidFill>
            <a:ln w="9525">
              <a:noFill/>
              <a:miter lim="800000"/>
              <a:headEnd/>
              <a:tailEnd/>
            </a:ln>
          </p:spPr>
          <p:txBody>
            <a:bodyPr/>
            <a:lstStyle/>
            <a:p>
              <a:endParaRPr lang="en-US"/>
            </a:p>
          </p:txBody>
        </p:sp>
        <p:sp>
          <p:nvSpPr>
            <p:cNvPr id="18466" name="Line 134"/>
            <p:cNvSpPr>
              <a:spLocks noChangeShapeType="1"/>
            </p:cNvSpPr>
            <p:nvPr/>
          </p:nvSpPr>
          <p:spPr bwMode="auto">
            <a:xfrm>
              <a:off x="6691313" y="5973763"/>
              <a:ext cx="1588" cy="533400"/>
            </a:xfrm>
            <a:prstGeom prst="line">
              <a:avLst/>
            </a:prstGeom>
            <a:noFill/>
            <a:ln w="0">
              <a:solidFill>
                <a:srgbClr val="000000"/>
              </a:solidFill>
              <a:round/>
              <a:headEnd/>
              <a:tailEnd/>
            </a:ln>
          </p:spPr>
          <p:txBody>
            <a:bodyPr/>
            <a:lstStyle/>
            <a:p>
              <a:endParaRPr lang="en-US"/>
            </a:p>
          </p:txBody>
        </p:sp>
        <p:sp>
          <p:nvSpPr>
            <p:cNvPr id="18467" name="Rectangle 135"/>
            <p:cNvSpPr>
              <a:spLocks noChangeArrowheads="1"/>
            </p:cNvSpPr>
            <p:nvPr/>
          </p:nvSpPr>
          <p:spPr bwMode="auto">
            <a:xfrm>
              <a:off x="6691313" y="5973763"/>
              <a:ext cx="14288" cy="533400"/>
            </a:xfrm>
            <a:prstGeom prst="rect">
              <a:avLst/>
            </a:prstGeom>
            <a:solidFill>
              <a:srgbClr val="000000"/>
            </a:solidFill>
            <a:ln w="9525">
              <a:noFill/>
              <a:miter lim="800000"/>
              <a:headEnd/>
              <a:tailEnd/>
            </a:ln>
          </p:spPr>
          <p:txBody>
            <a:bodyPr/>
            <a:lstStyle/>
            <a:p>
              <a:endParaRPr lang="en-US"/>
            </a:p>
          </p:txBody>
        </p:sp>
        <p:sp>
          <p:nvSpPr>
            <p:cNvPr id="18468" name="Line 136"/>
            <p:cNvSpPr>
              <a:spLocks noChangeShapeType="1"/>
            </p:cNvSpPr>
            <p:nvPr/>
          </p:nvSpPr>
          <p:spPr bwMode="auto">
            <a:xfrm>
              <a:off x="4394200" y="5959475"/>
              <a:ext cx="2311400" cy="1588"/>
            </a:xfrm>
            <a:prstGeom prst="line">
              <a:avLst/>
            </a:prstGeom>
            <a:noFill/>
            <a:ln w="0">
              <a:solidFill>
                <a:srgbClr val="000000"/>
              </a:solidFill>
              <a:round/>
              <a:headEnd/>
              <a:tailEnd/>
            </a:ln>
          </p:spPr>
          <p:txBody>
            <a:bodyPr/>
            <a:lstStyle/>
            <a:p>
              <a:endParaRPr lang="en-US"/>
            </a:p>
          </p:txBody>
        </p:sp>
        <p:sp>
          <p:nvSpPr>
            <p:cNvPr id="18469" name="Rectangle 137"/>
            <p:cNvSpPr>
              <a:spLocks noChangeArrowheads="1"/>
            </p:cNvSpPr>
            <p:nvPr/>
          </p:nvSpPr>
          <p:spPr bwMode="auto">
            <a:xfrm>
              <a:off x="4394200" y="5959475"/>
              <a:ext cx="2311400" cy="14288"/>
            </a:xfrm>
            <a:prstGeom prst="rect">
              <a:avLst/>
            </a:prstGeom>
            <a:solidFill>
              <a:srgbClr val="000000"/>
            </a:solidFill>
            <a:ln w="9525">
              <a:noFill/>
              <a:miter lim="800000"/>
              <a:headEnd/>
              <a:tailEnd/>
            </a:ln>
          </p:spPr>
          <p:txBody>
            <a:bodyPr/>
            <a:lstStyle/>
            <a:p>
              <a:endParaRPr lang="en-US"/>
            </a:p>
          </p:txBody>
        </p:sp>
        <p:sp>
          <p:nvSpPr>
            <p:cNvPr id="18470" name="Line 138"/>
            <p:cNvSpPr>
              <a:spLocks noChangeShapeType="1"/>
            </p:cNvSpPr>
            <p:nvPr/>
          </p:nvSpPr>
          <p:spPr bwMode="auto">
            <a:xfrm>
              <a:off x="4394200" y="6234113"/>
              <a:ext cx="2311400" cy="1588"/>
            </a:xfrm>
            <a:prstGeom prst="line">
              <a:avLst/>
            </a:prstGeom>
            <a:noFill/>
            <a:ln w="0">
              <a:solidFill>
                <a:srgbClr val="000000"/>
              </a:solidFill>
              <a:round/>
              <a:headEnd/>
              <a:tailEnd/>
            </a:ln>
          </p:spPr>
          <p:txBody>
            <a:bodyPr/>
            <a:lstStyle/>
            <a:p>
              <a:endParaRPr lang="en-US"/>
            </a:p>
          </p:txBody>
        </p:sp>
        <p:sp>
          <p:nvSpPr>
            <p:cNvPr id="18471" name="Rectangle 139"/>
            <p:cNvSpPr>
              <a:spLocks noChangeArrowheads="1"/>
            </p:cNvSpPr>
            <p:nvPr/>
          </p:nvSpPr>
          <p:spPr bwMode="auto">
            <a:xfrm>
              <a:off x="4394200" y="6234113"/>
              <a:ext cx="2311400" cy="12700"/>
            </a:xfrm>
            <a:prstGeom prst="rect">
              <a:avLst/>
            </a:prstGeom>
            <a:solidFill>
              <a:srgbClr val="000000"/>
            </a:solidFill>
            <a:ln w="9525">
              <a:noFill/>
              <a:miter lim="800000"/>
              <a:headEnd/>
              <a:tailEnd/>
            </a:ln>
          </p:spPr>
          <p:txBody>
            <a:bodyPr/>
            <a:lstStyle/>
            <a:p>
              <a:endParaRPr lang="en-US"/>
            </a:p>
          </p:txBody>
        </p:sp>
        <p:sp>
          <p:nvSpPr>
            <p:cNvPr id="18472" name="Line 140"/>
            <p:cNvSpPr>
              <a:spLocks noChangeShapeType="1"/>
            </p:cNvSpPr>
            <p:nvPr/>
          </p:nvSpPr>
          <p:spPr bwMode="auto">
            <a:xfrm>
              <a:off x="4394200" y="6494463"/>
              <a:ext cx="2311400" cy="1588"/>
            </a:xfrm>
            <a:prstGeom prst="line">
              <a:avLst/>
            </a:prstGeom>
            <a:noFill/>
            <a:ln w="0">
              <a:solidFill>
                <a:srgbClr val="000000"/>
              </a:solidFill>
              <a:round/>
              <a:headEnd/>
              <a:tailEnd/>
            </a:ln>
          </p:spPr>
          <p:txBody>
            <a:bodyPr/>
            <a:lstStyle/>
            <a:p>
              <a:endParaRPr lang="en-US"/>
            </a:p>
          </p:txBody>
        </p:sp>
        <p:sp>
          <p:nvSpPr>
            <p:cNvPr id="18473" name="Rectangle 141"/>
            <p:cNvSpPr>
              <a:spLocks noChangeArrowheads="1"/>
            </p:cNvSpPr>
            <p:nvPr/>
          </p:nvSpPr>
          <p:spPr bwMode="auto">
            <a:xfrm>
              <a:off x="4394200" y="6494463"/>
              <a:ext cx="2311400" cy="12700"/>
            </a:xfrm>
            <a:prstGeom prst="rect">
              <a:avLst/>
            </a:prstGeom>
            <a:solidFill>
              <a:srgbClr val="000000"/>
            </a:solidFill>
            <a:ln w="9525">
              <a:noFill/>
              <a:miter lim="800000"/>
              <a:headEnd/>
              <a:tailEnd/>
            </a:ln>
          </p:spPr>
          <p:txBody>
            <a:bodyPr/>
            <a:lstStyle/>
            <a:p>
              <a:endParaRPr lang="en-US"/>
            </a:p>
          </p:txBody>
        </p:sp>
        <p:sp>
          <p:nvSpPr>
            <p:cNvPr id="18474" name="Line 142"/>
            <p:cNvSpPr>
              <a:spLocks noChangeShapeType="1"/>
            </p:cNvSpPr>
            <p:nvPr/>
          </p:nvSpPr>
          <p:spPr bwMode="auto">
            <a:xfrm>
              <a:off x="1919288" y="6767513"/>
              <a:ext cx="2351088" cy="1588"/>
            </a:xfrm>
            <a:prstGeom prst="line">
              <a:avLst/>
            </a:prstGeom>
            <a:noFill/>
            <a:ln w="0">
              <a:solidFill>
                <a:srgbClr val="000000"/>
              </a:solidFill>
              <a:round/>
              <a:headEnd/>
              <a:tailEnd/>
            </a:ln>
          </p:spPr>
          <p:txBody>
            <a:bodyPr/>
            <a:lstStyle/>
            <a:p>
              <a:endParaRPr lang="en-US"/>
            </a:p>
          </p:txBody>
        </p:sp>
        <p:sp>
          <p:nvSpPr>
            <p:cNvPr id="18475" name="Rectangle 143"/>
            <p:cNvSpPr>
              <a:spLocks noChangeArrowheads="1"/>
            </p:cNvSpPr>
            <p:nvPr/>
          </p:nvSpPr>
          <p:spPr bwMode="auto">
            <a:xfrm>
              <a:off x="1919288" y="6767513"/>
              <a:ext cx="2351088" cy="14288"/>
            </a:xfrm>
            <a:prstGeom prst="rect">
              <a:avLst/>
            </a:prstGeom>
            <a:solidFill>
              <a:srgbClr val="000000"/>
            </a:solidFill>
            <a:ln w="9525">
              <a:noFill/>
              <a:miter lim="800000"/>
              <a:headEnd/>
              <a:tailEnd/>
            </a:ln>
          </p:spPr>
          <p:txBody>
            <a:bodyPr/>
            <a:lstStyle/>
            <a:p>
              <a:endParaRPr lang="en-US"/>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E7F2F0C0-9995-4CD9-8656-227CDE05408E}" type="slidenum">
              <a:rPr lang="en-US"/>
              <a:pPr>
                <a:defRPr/>
              </a:pPr>
              <a:t>14</a:t>
            </a:fld>
            <a:endParaRPr lang="en-US"/>
          </a:p>
        </p:txBody>
      </p:sp>
      <p:sp>
        <p:nvSpPr>
          <p:cNvPr id="19459" name="Rectangle 2"/>
          <p:cNvSpPr>
            <a:spLocks noGrp="1" noChangeArrowheads="1"/>
          </p:cNvSpPr>
          <p:nvPr>
            <p:ph type="title"/>
          </p:nvPr>
        </p:nvSpPr>
        <p:spPr>
          <a:xfrm>
            <a:off x="457200" y="76200"/>
            <a:ext cx="8229600" cy="609600"/>
          </a:xfrm>
        </p:spPr>
        <p:txBody>
          <a:bodyPr/>
          <a:lstStyle/>
          <a:p>
            <a:pPr eaLnBrk="1" hangingPunct="1"/>
            <a:r>
              <a:rPr lang="en-US" sz="3600" smtClean="0">
                <a:effectLst/>
              </a:rPr>
              <a:t>WinSLAMM Modeling Results</a:t>
            </a:r>
          </a:p>
        </p:txBody>
      </p:sp>
      <p:sp>
        <p:nvSpPr>
          <p:cNvPr id="19460" name="Text Box 3"/>
          <p:cNvSpPr txBox="1">
            <a:spLocks noChangeArrowheads="1"/>
          </p:cNvSpPr>
          <p:nvPr/>
        </p:nvSpPr>
        <p:spPr bwMode="auto">
          <a:xfrm>
            <a:off x="1066800" y="898525"/>
            <a:ext cx="7239000" cy="396875"/>
          </a:xfrm>
          <a:prstGeom prst="rect">
            <a:avLst/>
          </a:prstGeom>
          <a:noFill/>
          <a:ln w="9525">
            <a:noFill/>
            <a:miter lim="800000"/>
            <a:headEnd/>
            <a:tailEnd/>
          </a:ln>
        </p:spPr>
        <p:txBody>
          <a:bodyPr>
            <a:spAutoFit/>
          </a:bodyPr>
          <a:lstStyle/>
          <a:p>
            <a:pPr>
              <a:spcBef>
                <a:spcPct val="50000"/>
              </a:spcBef>
            </a:pPr>
            <a:r>
              <a:rPr lang="en-US" sz="2000"/>
              <a:t>WinSLAMM Model Comparison of Development Scenarios*</a:t>
            </a:r>
          </a:p>
        </p:txBody>
      </p:sp>
      <p:pic>
        <p:nvPicPr>
          <p:cNvPr id="19461" name="Picture 6"/>
          <p:cNvPicPr>
            <a:picLocks noChangeAspect="1" noChangeArrowheads="1"/>
          </p:cNvPicPr>
          <p:nvPr/>
        </p:nvPicPr>
        <p:blipFill>
          <a:blip r:embed="rId2" cstate="print"/>
          <a:srcRect/>
          <a:stretch>
            <a:fillRect/>
          </a:stretch>
        </p:blipFill>
        <p:spPr bwMode="auto">
          <a:xfrm>
            <a:off x="609600" y="1447800"/>
            <a:ext cx="8153400" cy="4740275"/>
          </a:xfrm>
          <a:prstGeom prst="rect">
            <a:avLst/>
          </a:prstGeom>
          <a:solidFill>
            <a:schemeClr val="tx1"/>
          </a:solidFill>
          <a:ln w="9525">
            <a:noFill/>
            <a:miter lim="800000"/>
            <a:headEnd/>
            <a:tailEnd/>
          </a:ln>
        </p:spPr>
      </p:pic>
      <p:sp>
        <p:nvSpPr>
          <p:cNvPr id="19462" name="Text Box 7"/>
          <p:cNvSpPr txBox="1">
            <a:spLocks noChangeArrowheads="1"/>
          </p:cNvSpPr>
          <p:nvPr/>
        </p:nvSpPr>
        <p:spPr bwMode="auto">
          <a:xfrm>
            <a:off x="1143000" y="6186488"/>
            <a:ext cx="6477000" cy="366712"/>
          </a:xfrm>
          <a:prstGeom prst="rect">
            <a:avLst/>
          </a:prstGeom>
          <a:noFill/>
          <a:ln w="9525">
            <a:noFill/>
            <a:miter lim="800000"/>
            <a:headEnd/>
            <a:tailEnd/>
          </a:ln>
        </p:spPr>
        <p:txBody>
          <a:bodyPr>
            <a:spAutoFit/>
          </a:bodyPr>
          <a:lstStyle/>
          <a:p>
            <a:pPr>
              <a:spcBef>
                <a:spcPct val="50000"/>
              </a:spcBef>
            </a:pPr>
            <a:r>
              <a:rPr lang="en-US"/>
              <a:t>* Annual loadings from 43.2 acre Cedar Hills development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3"/>
          <p:cNvSpPr>
            <a:spLocks noGrp="1"/>
          </p:cNvSpPr>
          <p:nvPr>
            <p:ph type="ctrTitle"/>
          </p:nvPr>
        </p:nvSpPr>
        <p:spPr>
          <a:xfrm>
            <a:off x="152400" y="990600"/>
            <a:ext cx="8801100" cy="3341380"/>
          </a:xfrm>
        </p:spPr>
        <p:txBody>
          <a:bodyPr/>
          <a:lstStyle/>
          <a:p>
            <a:r>
              <a:rPr lang="en-US" sz="3600" b="1" dirty="0" smtClean="0">
                <a:latin typeface="Calibri" pitchFamily="34" charset="0"/>
              </a:rPr>
              <a:t>Evaluating CSO Management Goals through Monitoring and Modeling of Green Infrastructure: Kansas City EPA National Demonstration Project (and some comments from on-going Cincinnati Projects)</a:t>
            </a:r>
          </a:p>
        </p:txBody>
      </p:sp>
      <p:sp>
        <p:nvSpPr>
          <p:cNvPr id="7" name="Slide Number Placeholder 6"/>
          <p:cNvSpPr>
            <a:spLocks noGrp="1"/>
          </p:cNvSpPr>
          <p:nvPr>
            <p:ph type="sldNum" sz="quarter" idx="12"/>
          </p:nvPr>
        </p:nvSpPr>
        <p:spPr/>
        <p:txBody>
          <a:bodyPr/>
          <a:lstStyle/>
          <a:p>
            <a:pPr>
              <a:defRPr/>
            </a:pPr>
            <a:fld id="{B79A3A28-CB10-49A4-AD2B-988FBDEC8822}" type="slidenum">
              <a:rPr lang="en-US" smtClean="0"/>
              <a:pPr>
                <a:defRPr/>
              </a:pPr>
              <a:t>15</a:t>
            </a:fld>
            <a:endParaRPr lang="en-US"/>
          </a:p>
        </p:txBody>
      </p:sp>
    </p:spTree>
    <p:extLst>
      <p:ext uri="{BB962C8B-B14F-4D97-AF65-F5344CB8AC3E}">
        <p14:creationId xmlns:p14="http://schemas.microsoft.com/office/powerpoint/2010/main" val="23048081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4"/>
          <p:cNvSpPr>
            <a:spLocks noGrp="1" noChangeArrowheads="1"/>
          </p:cNvSpPr>
          <p:nvPr>
            <p:ph type="title"/>
          </p:nvPr>
        </p:nvSpPr>
        <p:spPr>
          <a:xfrm>
            <a:off x="228600" y="0"/>
            <a:ext cx="7843839" cy="717550"/>
          </a:xfrm>
        </p:spPr>
        <p:txBody>
          <a:bodyPr/>
          <a:lstStyle/>
          <a:p>
            <a:pPr eaLnBrk="1" hangingPunct="1"/>
            <a:r>
              <a:rPr lang="en-US" b="1" dirty="0" smtClean="0">
                <a:latin typeface="Calibri" pitchFamily="34" charset="0"/>
              </a:rPr>
              <a:t>Kansas City’s CSO Challenge </a:t>
            </a:r>
          </a:p>
        </p:txBody>
      </p:sp>
      <p:sp>
        <p:nvSpPr>
          <p:cNvPr id="4100" name="Rectangle 5"/>
          <p:cNvSpPr>
            <a:spLocks noGrp="1" noChangeArrowheads="1"/>
          </p:cNvSpPr>
          <p:nvPr>
            <p:ph type="body" idx="1"/>
          </p:nvPr>
        </p:nvSpPr>
        <p:spPr>
          <a:xfrm>
            <a:off x="304800" y="1143000"/>
            <a:ext cx="8534400" cy="5257800"/>
          </a:xfrm>
        </p:spPr>
        <p:txBody>
          <a:bodyPr/>
          <a:lstStyle/>
          <a:p>
            <a:pPr eaLnBrk="1" hangingPunct="1">
              <a:buClr>
                <a:schemeClr val="tx1"/>
              </a:buClr>
              <a:buFont typeface="Wingdings" pitchFamily="2" charset="2"/>
              <a:buChar char="§"/>
            </a:pPr>
            <a:r>
              <a:rPr lang="en-US" dirty="0" smtClean="0"/>
              <a:t> </a:t>
            </a:r>
            <a:r>
              <a:rPr lang="en-US" dirty="0" smtClean="0">
                <a:latin typeface="Calibri" pitchFamily="34" charset="0"/>
              </a:rPr>
              <a:t>Combined sewer area:  58 mi</a:t>
            </a:r>
            <a:r>
              <a:rPr lang="en-US" baseline="30000" dirty="0" smtClean="0">
                <a:latin typeface="Calibri" pitchFamily="34" charset="0"/>
              </a:rPr>
              <a:t>2</a:t>
            </a:r>
            <a:endParaRPr lang="en-US" dirty="0" smtClean="0">
              <a:latin typeface="Calibri" pitchFamily="34" charset="0"/>
            </a:endParaRPr>
          </a:p>
          <a:p>
            <a:pPr eaLnBrk="1" hangingPunct="1">
              <a:buClr>
                <a:schemeClr val="tx1"/>
              </a:buClr>
              <a:buFont typeface="Wingdings" pitchFamily="2" charset="2"/>
              <a:buChar char="§"/>
            </a:pPr>
            <a:r>
              <a:rPr lang="en-US" dirty="0" smtClean="0">
                <a:latin typeface="Calibri" pitchFamily="34" charset="0"/>
              </a:rPr>
              <a:t> Fully developed</a:t>
            </a:r>
          </a:p>
          <a:p>
            <a:pPr eaLnBrk="1" hangingPunct="1">
              <a:buClr>
                <a:schemeClr val="tx1"/>
              </a:buClr>
              <a:buFont typeface="Wingdings" pitchFamily="2" charset="2"/>
              <a:buChar char="§"/>
            </a:pPr>
            <a:r>
              <a:rPr lang="en-US" dirty="0" smtClean="0">
                <a:latin typeface="Calibri" pitchFamily="34" charset="0"/>
              </a:rPr>
              <a:t> Rainfall: 37 in./yr </a:t>
            </a:r>
          </a:p>
          <a:p>
            <a:pPr eaLnBrk="1" hangingPunct="1">
              <a:buClr>
                <a:schemeClr val="tx1"/>
              </a:buClr>
              <a:buFont typeface="Wingdings" pitchFamily="2" charset="2"/>
              <a:buChar char="§"/>
            </a:pPr>
            <a:r>
              <a:rPr lang="en-US" dirty="0" smtClean="0">
                <a:latin typeface="Calibri" pitchFamily="34" charset="0"/>
              </a:rPr>
              <a:t> 36 sewer overflows/yr by rain &gt; 0.6 in; reduce frequency by 65%. </a:t>
            </a:r>
          </a:p>
          <a:p>
            <a:pPr eaLnBrk="1" hangingPunct="1">
              <a:buClr>
                <a:schemeClr val="tx1"/>
              </a:buClr>
              <a:buFont typeface="Wingdings" pitchFamily="2" charset="2"/>
              <a:buChar char="§"/>
            </a:pPr>
            <a:r>
              <a:rPr lang="en-US" dirty="0" smtClean="0">
                <a:latin typeface="Calibri" pitchFamily="34" charset="0"/>
              </a:rPr>
              <a:t> 6.4 billion gal overflow/yr, reduce to 1.4 billion gal/yr</a:t>
            </a:r>
          </a:p>
          <a:p>
            <a:pPr eaLnBrk="1" hangingPunct="1">
              <a:buClr>
                <a:schemeClr val="tx1"/>
              </a:buClr>
              <a:buFont typeface="Wingdings" pitchFamily="2" charset="2"/>
              <a:buChar char="§"/>
            </a:pPr>
            <a:r>
              <a:rPr lang="en-US" dirty="0" smtClean="0">
                <a:latin typeface="Calibri" pitchFamily="34" charset="0"/>
              </a:rPr>
              <a:t> Aging wastewater infrastructure </a:t>
            </a:r>
          </a:p>
          <a:p>
            <a:pPr eaLnBrk="1" hangingPunct="1">
              <a:buClr>
                <a:schemeClr val="tx1"/>
              </a:buClr>
              <a:buFont typeface="Wingdings" pitchFamily="2" charset="2"/>
              <a:buChar char="§"/>
            </a:pPr>
            <a:r>
              <a:rPr lang="en-US" dirty="0" smtClean="0">
                <a:latin typeface="Calibri" pitchFamily="34" charset="0"/>
              </a:rPr>
              <a:t> Sewer backups</a:t>
            </a:r>
          </a:p>
          <a:p>
            <a:pPr eaLnBrk="1" hangingPunct="1">
              <a:buClr>
                <a:schemeClr val="tx1"/>
              </a:buClr>
              <a:buSzTx/>
              <a:buFont typeface="Wingdings" pitchFamily="2" charset="2"/>
              <a:buChar char="§"/>
            </a:pPr>
            <a:r>
              <a:rPr lang="en-US" dirty="0" smtClean="0">
                <a:latin typeface="Calibri" pitchFamily="34" charset="0"/>
              </a:rPr>
              <a:t> Poor receiving-water quality</a:t>
            </a:r>
            <a:r>
              <a:rPr lang="en-US" sz="2800" dirty="0" smtClean="0">
                <a:latin typeface="Calibri" pitchFamily="34" charset="0"/>
              </a:rPr>
              <a:t> </a:t>
            </a:r>
          </a:p>
          <a:p>
            <a:pPr lvl="1" eaLnBrk="1" hangingPunct="1">
              <a:buClr>
                <a:srgbClr val="B70307"/>
              </a:buClr>
              <a:buFont typeface="Wingdings" pitchFamily="2" charset="2"/>
              <a:buChar char="ü"/>
            </a:pPr>
            <a:endParaRPr lang="en-US" sz="2800" dirty="0" smtClean="0"/>
          </a:p>
        </p:txBody>
      </p:sp>
      <p:pic>
        <p:nvPicPr>
          <p:cNvPr id="4101" name="Picture 7"/>
          <p:cNvPicPr>
            <a:picLocks noChangeAspect="1" noChangeArrowheads="1"/>
          </p:cNvPicPr>
          <p:nvPr/>
        </p:nvPicPr>
        <p:blipFill>
          <a:blip r:embed="rId3" cstate="print"/>
          <a:srcRect/>
          <a:stretch>
            <a:fillRect/>
          </a:stretch>
        </p:blipFill>
        <p:spPr bwMode="auto">
          <a:xfrm>
            <a:off x="6096000" y="685800"/>
            <a:ext cx="3048000" cy="2286000"/>
          </a:xfrm>
          <a:prstGeom prst="rect">
            <a:avLst/>
          </a:prstGeom>
          <a:noFill/>
          <a:ln w="9525" algn="ctr">
            <a:noFill/>
            <a:miter lim="800000"/>
            <a:headEnd/>
            <a:tailEnd/>
          </a:ln>
        </p:spPr>
      </p:pic>
      <p:sp>
        <p:nvSpPr>
          <p:cNvPr id="2" name="Slide Number Placeholder 1"/>
          <p:cNvSpPr>
            <a:spLocks noGrp="1"/>
          </p:cNvSpPr>
          <p:nvPr>
            <p:ph type="sldNum" sz="quarter" idx="12"/>
          </p:nvPr>
        </p:nvSpPr>
        <p:spPr/>
        <p:txBody>
          <a:bodyPr/>
          <a:lstStyle/>
          <a:p>
            <a:fld id="{D3F52ADD-C648-4F71-B494-10B123164077}" type="slidenum">
              <a:rPr lang="en-US" smtClean="0"/>
              <a:pPr/>
              <a:t>16</a:t>
            </a:fld>
            <a:endParaRPr lang="en-US"/>
          </a:p>
        </p:txBody>
      </p:sp>
    </p:spTree>
    <p:extLst>
      <p:ext uri="{BB962C8B-B14F-4D97-AF65-F5344CB8AC3E}">
        <p14:creationId xmlns:p14="http://schemas.microsoft.com/office/powerpoint/2010/main" val="29740460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idx="4294967295"/>
          </p:nvPr>
        </p:nvSpPr>
        <p:spPr>
          <a:xfrm>
            <a:off x="762000" y="152400"/>
            <a:ext cx="7772400" cy="914400"/>
          </a:xfrm>
        </p:spPr>
        <p:txBody>
          <a:bodyPr lIns="0" anchor="t"/>
          <a:lstStyle/>
          <a:p>
            <a:pPr eaLnBrk="1" hangingPunct="1"/>
            <a:r>
              <a:rPr lang="en-US" sz="4000" b="1" dirty="0" smtClean="0">
                <a:latin typeface="Calibri" pitchFamily="34" charset="0"/>
              </a:rPr>
              <a:t>KC’s Modeling Connections</a:t>
            </a:r>
          </a:p>
        </p:txBody>
      </p:sp>
      <p:sp>
        <p:nvSpPr>
          <p:cNvPr id="17412" name="Oval 3"/>
          <p:cNvSpPr>
            <a:spLocks noChangeArrowheads="1"/>
          </p:cNvSpPr>
          <p:nvPr/>
        </p:nvSpPr>
        <p:spPr bwMode="auto">
          <a:xfrm>
            <a:off x="914400" y="990600"/>
            <a:ext cx="4191000" cy="3962400"/>
          </a:xfrm>
          <a:prstGeom prst="ellipse">
            <a:avLst/>
          </a:prstGeom>
          <a:solidFill>
            <a:schemeClr val="accent1">
              <a:alpha val="45097"/>
            </a:schemeClr>
          </a:solidFill>
          <a:ln w="9525">
            <a:solidFill>
              <a:schemeClr val="tx1"/>
            </a:solidFill>
            <a:round/>
            <a:headEnd/>
            <a:tailEnd/>
          </a:ln>
        </p:spPr>
        <p:txBody>
          <a:bodyPr wrap="none" lIns="0"/>
          <a:lstStyle/>
          <a:p>
            <a:pPr algn="l" eaLnBrk="1" hangingPunct="1"/>
            <a:r>
              <a:rPr lang="en-US" sz="2000" dirty="0" smtClean="0">
                <a:latin typeface="Calibri" pitchFamily="34" charset="0"/>
              </a:rPr>
              <a:t>SUSTAIN-SWMM</a:t>
            </a:r>
            <a:endParaRPr lang="en-US" sz="2000" dirty="0">
              <a:latin typeface="Calibri" pitchFamily="34" charset="0"/>
            </a:endParaRPr>
          </a:p>
          <a:p>
            <a:pPr algn="l" eaLnBrk="1" hangingPunct="1">
              <a:buFontTx/>
              <a:buChar char="-"/>
            </a:pPr>
            <a:r>
              <a:rPr lang="en-US" sz="2000" dirty="0">
                <a:latin typeface="Calibri" pitchFamily="34" charset="0"/>
              </a:rPr>
              <a:t> Individual LID</a:t>
            </a:r>
          </a:p>
          <a:p>
            <a:pPr algn="l" eaLnBrk="1" hangingPunct="1">
              <a:buFontTx/>
              <a:buChar char="-"/>
            </a:pPr>
            <a:r>
              <a:rPr lang="en-US" sz="2000" dirty="0">
                <a:latin typeface="Calibri" pitchFamily="34" charset="0"/>
              </a:rPr>
              <a:t> Drainage (Transport)</a:t>
            </a:r>
          </a:p>
          <a:p>
            <a:pPr algn="l" eaLnBrk="1" hangingPunct="1">
              <a:buFontTx/>
              <a:buChar char="-"/>
            </a:pPr>
            <a:r>
              <a:rPr lang="en-US" sz="2000" dirty="0">
                <a:latin typeface="Calibri" pitchFamily="34" charset="0"/>
              </a:rPr>
              <a:t> Multi-scale</a:t>
            </a:r>
          </a:p>
          <a:p>
            <a:pPr algn="l" eaLnBrk="1" hangingPunct="1"/>
            <a:r>
              <a:rPr lang="en-US" sz="2000" dirty="0">
                <a:latin typeface="Calibri" pitchFamily="34" charset="0"/>
              </a:rPr>
              <a:t>- Subarea Optimization</a:t>
            </a:r>
          </a:p>
        </p:txBody>
      </p:sp>
      <p:sp>
        <p:nvSpPr>
          <p:cNvPr id="17413" name="Oval 4"/>
          <p:cNvSpPr>
            <a:spLocks noChangeArrowheads="1"/>
          </p:cNvSpPr>
          <p:nvPr/>
        </p:nvSpPr>
        <p:spPr bwMode="auto">
          <a:xfrm>
            <a:off x="3733801" y="914400"/>
            <a:ext cx="4340225" cy="4114800"/>
          </a:xfrm>
          <a:prstGeom prst="ellipse">
            <a:avLst/>
          </a:prstGeom>
          <a:solidFill>
            <a:srgbClr val="99CC00">
              <a:alpha val="45097"/>
            </a:srgbClr>
          </a:solidFill>
          <a:ln w="9525">
            <a:solidFill>
              <a:schemeClr val="tx1"/>
            </a:solidFill>
            <a:round/>
            <a:headEnd/>
            <a:tailEnd/>
          </a:ln>
        </p:spPr>
        <p:txBody>
          <a:bodyPr wrap="none"/>
          <a:lstStyle/>
          <a:p>
            <a:pPr marL="684213" algn="l" eaLnBrk="1" hangingPunct="1"/>
            <a:r>
              <a:rPr lang="en-US" sz="2000" dirty="0">
                <a:latin typeface="Calibri" pitchFamily="34" charset="0"/>
              </a:rPr>
              <a:t>KCMO XP-SWMM</a:t>
            </a:r>
          </a:p>
          <a:p>
            <a:pPr marL="684213" algn="l" eaLnBrk="1" hangingPunct="1"/>
            <a:r>
              <a:rPr lang="en-US" sz="2000" dirty="0">
                <a:latin typeface="Calibri" pitchFamily="34" charset="0"/>
              </a:rPr>
              <a:t>- Drainage (Transport)</a:t>
            </a:r>
          </a:p>
          <a:p>
            <a:pPr marL="684213" algn="l" eaLnBrk="1" hangingPunct="1">
              <a:buFontTx/>
              <a:buChar char="-"/>
            </a:pPr>
            <a:r>
              <a:rPr lang="en-US" sz="2000" dirty="0">
                <a:latin typeface="Calibri" pitchFamily="34" charset="0"/>
              </a:rPr>
              <a:t> Design Objectives</a:t>
            </a:r>
          </a:p>
          <a:p>
            <a:pPr marL="684213" algn="l" eaLnBrk="1" hangingPunct="1"/>
            <a:endParaRPr lang="en-US" sz="2000" dirty="0"/>
          </a:p>
        </p:txBody>
      </p:sp>
      <p:sp>
        <p:nvSpPr>
          <p:cNvPr id="17414" name="Oval 5"/>
          <p:cNvSpPr>
            <a:spLocks noChangeArrowheads="1"/>
          </p:cNvSpPr>
          <p:nvPr/>
        </p:nvSpPr>
        <p:spPr bwMode="auto">
          <a:xfrm>
            <a:off x="2514600" y="2514600"/>
            <a:ext cx="4191000" cy="4114800"/>
          </a:xfrm>
          <a:prstGeom prst="ellipse">
            <a:avLst/>
          </a:prstGeom>
          <a:solidFill>
            <a:srgbClr val="FF99CC">
              <a:alpha val="45097"/>
            </a:srgbClr>
          </a:solidFill>
          <a:ln w="9525">
            <a:solidFill>
              <a:schemeClr val="tx1"/>
            </a:solidFill>
            <a:round/>
            <a:headEnd/>
            <a:tailEnd/>
          </a:ln>
        </p:spPr>
        <p:txBody>
          <a:bodyPr wrap="none" anchor="ctr"/>
          <a:lstStyle/>
          <a:p>
            <a:pPr marL="455613" algn="l" eaLnBrk="1" hangingPunct="1"/>
            <a:endParaRPr lang="en-US" dirty="0"/>
          </a:p>
          <a:p>
            <a:pPr marL="455613" algn="l" eaLnBrk="1" hangingPunct="1"/>
            <a:endParaRPr lang="en-US" dirty="0"/>
          </a:p>
          <a:p>
            <a:pPr marL="455613" algn="l" eaLnBrk="1" hangingPunct="1"/>
            <a:endParaRPr lang="en-US" sz="2000" dirty="0" smtClean="0"/>
          </a:p>
          <a:p>
            <a:pPr marL="455613" algn="l" eaLnBrk="1" hangingPunct="1"/>
            <a:endParaRPr lang="en-US" sz="2000" dirty="0" smtClean="0"/>
          </a:p>
          <a:p>
            <a:pPr marL="455613" algn="l" eaLnBrk="1" hangingPunct="1"/>
            <a:endParaRPr lang="en-US" sz="2000" dirty="0" smtClean="0"/>
          </a:p>
          <a:p>
            <a:pPr marL="455613" algn="l" eaLnBrk="1" hangingPunct="1"/>
            <a:endParaRPr lang="en-US" sz="2000" dirty="0" smtClean="0">
              <a:latin typeface="Calibri" pitchFamily="34" charset="0"/>
            </a:endParaRPr>
          </a:p>
          <a:p>
            <a:pPr marL="455613" algn="l" eaLnBrk="1" hangingPunct="1"/>
            <a:r>
              <a:rPr lang="en-US" sz="2000" dirty="0" smtClean="0">
                <a:latin typeface="Calibri" pitchFamily="34" charset="0"/>
              </a:rPr>
              <a:t>WinSLAMM</a:t>
            </a:r>
            <a:endParaRPr lang="en-US" sz="2000" dirty="0">
              <a:latin typeface="Calibri" pitchFamily="34" charset="0"/>
            </a:endParaRPr>
          </a:p>
          <a:p>
            <a:pPr marL="455613" algn="l" eaLnBrk="1" hangingPunct="1">
              <a:buFontTx/>
              <a:buChar char="-"/>
            </a:pPr>
            <a:r>
              <a:rPr lang="en-US" sz="2000" dirty="0">
                <a:latin typeface="Calibri" pitchFamily="34" charset="0"/>
              </a:rPr>
              <a:t>Land Surface </a:t>
            </a:r>
            <a:r>
              <a:rPr lang="en-US" sz="2000" dirty="0" err="1">
                <a:latin typeface="Calibri" pitchFamily="34" charset="0"/>
              </a:rPr>
              <a:t>Charact</a:t>
            </a:r>
            <a:endParaRPr lang="en-US" sz="2000" dirty="0">
              <a:latin typeface="Calibri" pitchFamily="34" charset="0"/>
            </a:endParaRPr>
          </a:p>
          <a:p>
            <a:pPr marL="455613" algn="l" eaLnBrk="1" hangingPunct="1">
              <a:buFontTx/>
              <a:buChar char="-"/>
            </a:pPr>
            <a:r>
              <a:rPr lang="en-US" sz="2000" dirty="0">
                <a:latin typeface="Calibri" pitchFamily="34" charset="0"/>
              </a:rPr>
              <a:t>Drainage (Transport) </a:t>
            </a:r>
          </a:p>
          <a:p>
            <a:pPr marL="455613" algn="l" eaLnBrk="1" hangingPunct="1">
              <a:buFontTx/>
              <a:buChar char="-"/>
            </a:pPr>
            <a:r>
              <a:rPr lang="en-US" sz="2000" dirty="0">
                <a:latin typeface="Calibri" pitchFamily="34" charset="0"/>
              </a:rPr>
              <a:t>Design Options</a:t>
            </a:r>
          </a:p>
          <a:p>
            <a:pPr marL="455613" algn="l" eaLnBrk="1" hangingPunct="1">
              <a:buFontTx/>
              <a:buChar char="-"/>
            </a:pPr>
            <a:r>
              <a:rPr lang="en-US" sz="2000" dirty="0">
                <a:latin typeface="Calibri" pitchFamily="34" charset="0"/>
              </a:rPr>
              <a:t>Stormwater Beneficial Uses</a:t>
            </a:r>
          </a:p>
          <a:p>
            <a:pPr marL="455613" algn="l" eaLnBrk="1" hangingPunct="1"/>
            <a:r>
              <a:rPr lang="en-US" sz="2000" dirty="0">
                <a:latin typeface="Calibri" pitchFamily="34" charset="0"/>
              </a:rPr>
              <a:t>- Multi-scale</a:t>
            </a:r>
          </a:p>
        </p:txBody>
      </p:sp>
      <p:sp>
        <p:nvSpPr>
          <p:cNvPr id="17415" name="Text Box 6"/>
          <p:cNvSpPr txBox="1">
            <a:spLocks noChangeArrowheads="1"/>
          </p:cNvSpPr>
          <p:nvPr/>
        </p:nvSpPr>
        <p:spPr bwMode="auto">
          <a:xfrm>
            <a:off x="3733800" y="2971801"/>
            <a:ext cx="1752600" cy="830997"/>
          </a:xfrm>
          <a:prstGeom prst="rect">
            <a:avLst/>
          </a:prstGeom>
          <a:noFill/>
          <a:ln w="9525">
            <a:noFill/>
            <a:miter lim="800000"/>
            <a:headEnd/>
            <a:tailEnd/>
          </a:ln>
        </p:spPr>
        <p:txBody>
          <a:bodyPr>
            <a:spAutoFit/>
          </a:bodyPr>
          <a:lstStyle/>
          <a:p>
            <a:pPr algn="l" eaLnBrk="1" hangingPunct="1">
              <a:spcBef>
                <a:spcPct val="50000"/>
              </a:spcBef>
            </a:pPr>
            <a:r>
              <a:rPr lang="en-US" b="1" dirty="0">
                <a:solidFill>
                  <a:srgbClr val="FFFF00"/>
                </a:solidFill>
                <a:latin typeface="Calibri" pitchFamily="34" charset="0"/>
              </a:rPr>
              <a:t>Weight of Evidence</a:t>
            </a:r>
          </a:p>
        </p:txBody>
      </p:sp>
      <p:sp>
        <p:nvSpPr>
          <p:cNvPr id="2" name="Slide Number Placeholder 1"/>
          <p:cNvSpPr>
            <a:spLocks noGrp="1"/>
          </p:cNvSpPr>
          <p:nvPr>
            <p:ph type="sldNum" sz="quarter" idx="12"/>
          </p:nvPr>
        </p:nvSpPr>
        <p:spPr/>
        <p:txBody>
          <a:bodyPr/>
          <a:lstStyle/>
          <a:p>
            <a:fld id="{09EC84CB-3062-452C-90AC-5F65BC23A555}" type="slidenum">
              <a:rPr lang="en-US" smtClean="0"/>
              <a:pPr/>
              <a:t>17</a:t>
            </a:fld>
            <a:endParaRPr lang="en-US"/>
          </a:p>
        </p:txBody>
      </p:sp>
    </p:spTree>
    <p:extLst>
      <p:ext uri="{BB962C8B-B14F-4D97-AF65-F5344CB8AC3E}">
        <p14:creationId xmlns:p14="http://schemas.microsoft.com/office/powerpoint/2010/main" val="22150383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2"/>
          <p:cNvPicPr>
            <a:picLocks noChangeAspect="1" noChangeArrowheads="1"/>
          </p:cNvPicPr>
          <p:nvPr/>
        </p:nvPicPr>
        <p:blipFill>
          <a:blip r:embed="rId3" cstate="print"/>
          <a:srcRect/>
          <a:stretch>
            <a:fillRect/>
          </a:stretch>
        </p:blipFill>
        <p:spPr bwMode="auto">
          <a:xfrm>
            <a:off x="914400" y="674688"/>
            <a:ext cx="7924800" cy="6183312"/>
          </a:xfrm>
          <a:prstGeom prst="rect">
            <a:avLst/>
          </a:prstGeom>
          <a:noFill/>
          <a:ln w="9525">
            <a:noFill/>
            <a:miter lim="800000"/>
            <a:headEnd/>
            <a:tailEnd/>
          </a:ln>
        </p:spPr>
      </p:pic>
      <p:sp>
        <p:nvSpPr>
          <p:cNvPr id="16391" name="Title 3"/>
          <p:cNvSpPr>
            <a:spLocks/>
          </p:cNvSpPr>
          <p:nvPr/>
        </p:nvSpPr>
        <p:spPr bwMode="auto">
          <a:xfrm>
            <a:off x="0" y="0"/>
            <a:ext cx="9144000" cy="685800"/>
          </a:xfrm>
          <a:prstGeom prst="rect">
            <a:avLst/>
          </a:prstGeom>
          <a:solidFill>
            <a:schemeClr val="bg1">
              <a:alpha val="0"/>
            </a:schemeClr>
          </a:solidFill>
          <a:ln w="9525">
            <a:noFill/>
            <a:miter lim="800000"/>
            <a:headEnd/>
            <a:tailEnd/>
          </a:ln>
        </p:spPr>
        <p:txBody>
          <a:bodyPr anchor="ctr"/>
          <a:lstStyle/>
          <a:p>
            <a:pPr algn="l">
              <a:lnSpc>
                <a:spcPct val="95000"/>
              </a:lnSpc>
            </a:pPr>
            <a:r>
              <a:rPr lang="en-US" sz="3600" b="1" dirty="0" smtClean="0">
                <a:latin typeface="Tahoma" pitchFamily="34" charset="0"/>
              </a:rPr>
              <a:t>Adjacent Test and Control Watersheds</a:t>
            </a:r>
            <a:endParaRPr lang="en-US" sz="3600" b="1" dirty="0">
              <a:latin typeface="Tahoma" pitchFamily="34" charset="0"/>
            </a:endParaRPr>
          </a:p>
        </p:txBody>
      </p:sp>
      <p:sp>
        <p:nvSpPr>
          <p:cNvPr id="2" name="Slide Number Placeholder 1"/>
          <p:cNvSpPr>
            <a:spLocks noGrp="1"/>
          </p:cNvSpPr>
          <p:nvPr>
            <p:ph type="sldNum" sz="quarter" idx="12"/>
          </p:nvPr>
        </p:nvSpPr>
        <p:spPr/>
        <p:txBody>
          <a:bodyPr/>
          <a:lstStyle/>
          <a:p>
            <a:fld id="{09EC84CB-3062-452C-90AC-5F65BC23A555}" type="slidenum">
              <a:rPr lang="en-US" smtClean="0"/>
              <a:pPr/>
              <a:t>18</a:t>
            </a:fld>
            <a:endParaRPr lang="en-US"/>
          </a:p>
        </p:txBody>
      </p:sp>
    </p:spTree>
    <p:extLst>
      <p:ext uri="{BB962C8B-B14F-4D97-AF65-F5344CB8AC3E}">
        <p14:creationId xmlns:p14="http://schemas.microsoft.com/office/powerpoint/2010/main" val="217326796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F52ADD-C648-4F71-B494-10B123164077}" type="slidenum">
              <a:rPr lang="en-US" smtClean="0"/>
              <a:pPr/>
              <a:t>19</a:t>
            </a:fld>
            <a:endParaRPr lang="en-US"/>
          </a:p>
        </p:txBody>
      </p:sp>
      <p:graphicFrame>
        <p:nvGraphicFramePr>
          <p:cNvPr id="2" name="Table 1"/>
          <p:cNvGraphicFramePr>
            <a:graphicFrameLocks noGrp="1"/>
          </p:cNvGraphicFramePr>
          <p:nvPr>
            <p:extLst>
              <p:ext uri="{D42A27DB-BD31-4B8C-83A1-F6EECF244321}">
                <p14:modId xmlns:p14="http://schemas.microsoft.com/office/powerpoint/2010/main" val="1024092198"/>
              </p:ext>
            </p:extLst>
          </p:nvPr>
        </p:nvGraphicFramePr>
        <p:xfrm>
          <a:off x="81951" y="555560"/>
          <a:ext cx="9067800" cy="6302440"/>
        </p:xfrm>
        <a:graphic>
          <a:graphicData uri="http://schemas.openxmlformats.org/drawingml/2006/table">
            <a:tbl>
              <a:tblPr firstRow="1" firstCol="1" bandRow="1">
                <a:tableStyleId>{5C22544A-7EE6-4342-B048-85BDC9FD1C3A}</a:tableStyleId>
              </a:tblPr>
              <a:tblGrid>
                <a:gridCol w="1876097"/>
                <a:gridCol w="2735974"/>
                <a:gridCol w="1407072"/>
                <a:gridCol w="1485243"/>
                <a:gridCol w="1563414"/>
              </a:tblGrid>
              <a:tr h="1253737">
                <a:tc>
                  <a:txBody>
                    <a:bodyPr/>
                    <a:lstStyle/>
                    <a:p>
                      <a:pPr marL="0" marR="0">
                        <a:spcBef>
                          <a:spcPts val="0"/>
                        </a:spcBef>
                        <a:spcAft>
                          <a:spcPts val="0"/>
                        </a:spcAft>
                      </a:pPr>
                      <a:r>
                        <a:rPr lang="en-US" sz="2000" b="1" dirty="0">
                          <a:solidFill>
                            <a:srgbClr val="000000"/>
                          </a:solidFill>
                          <a:effectLst/>
                          <a:latin typeface="Calibri" pitchFamily="34" charset="0"/>
                          <a:cs typeface="Calibri" pitchFamily="34" charset="0"/>
                        </a:rPr>
                        <a:t>Design plan component</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dirty="0">
                          <a:solidFill>
                            <a:srgbClr val="000000"/>
                          </a:solidFill>
                          <a:effectLst/>
                          <a:latin typeface="Calibri" pitchFamily="34" charset="0"/>
                          <a:cs typeface="Calibri" pitchFamily="34" charset="0"/>
                        </a:rPr>
                        <a:t>Number of this type of stormwater control units </a:t>
                      </a:r>
                      <a:r>
                        <a:rPr lang="en-US" sz="2000" b="1" dirty="0" smtClean="0">
                          <a:solidFill>
                            <a:srgbClr val="000000"/>
                          </a:solidFill>
                          <a:effectLst/>
                          <a:latin typeface="Calibri" pitchFamily="34" charset="0"/>
                          <a:cs typeface="Calibri" pitchFamily="34" charset="0"/>
                        </a:rPr>
                        <a:t>in 100 acre </a:t>
                      </a:r>
                      <a:r>
                        <a:rPr lang="en-US" sz="2000" b="1" dirty="0">
                          <a:solidFill>
                            <a:srgbClr val="000000"/>
                          </a:solidFill>
                          <a:effectLst/>
                          <a:latin typeface="Calibri" pitchFamily="34" charset="0"/>
                          <a:cs typeface="Calibri" pitchFamily="34" charset="0"/>
                        </a:rPr>
                        <a:t>test (pilot) area</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Device </a:t>
                      </a:r>
                      <a:r>
                        <a:rPr lang="en-US" sz="2000" b="1" dirty="0">
                          <a:solidFill>
                            <a:srgbClr val="000000"/>
                          </a:solidFill>
                          <a:effectLst/>
                          <a:latin typeface="Calibri" pitchFamily="34" charset="0"/>
                          <a:cs typeface="Calibri" pitchFamily="34" charset="0"/>
                        </a:rPr>
                        <a:t>as a % of the drainage area</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Average drainage </a:t>
                      </a:r>
                      <a:r>
                        <a:rPr lang="en-US" sz="2000" b="1" dirty="0">
                          <a:solidFill>
                            <a:srgbClr val="000000"/>
                          </a:solidFill>
                          <a:effectLst/>
                          <a:latin typeface="Calibri" pitchFamily="34" charset="0"/>
                          <a:cs typeface="Calibri" pitchFamily="34" charset="0"/>
                        </a:rPr>
                        <a:t>area for each unit (ac)</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Total </a:t>
                      </a:r>
                      <a:r>
                        <a:rPr lang="en-US" sz="2000" b="1" dirty="0">
                          <a:solidFill>
                            <a:srgbClr val="000000"/>
                          </a:solidFill>
                          <a:effectLst/>
                          <a:latin typeface="Calibri" pitchFamily="34" charset="0"/>
                          <a:cs typeface="Calibri" pitchFamily="34" charset="0"/>
                        </a:rPr>
                        <a:t>area treated by these devices (ac)</a:t>
                      </a:r>
                      <a:endParaRPr lang="en-US" sz="2000" b="1" dirty="0">
                        <a:solidFill>
                          <a:srgbClr val="000000"/>
                        </a:solidFill>
                        <a:effectLst/>
                        <a:latin typeface="Calibri" pitchFamily="34" charset="0"/>
                        <a:ea typeface="Calibri"/>
                        <a:cs typeface="Calibri" pitchFamily="34" charset="0"/>
                      </a:endParaRPr>
                    </a:p>
                  </a:txBody>
                  <a:tcPr marL="68380" marR="68380" marT="0" marB="0"/>
                </a:tc>
              </a:tr>
              <a:tr h="570960">
                <a:tc rowSpan="3">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Bioretention</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24 (no curb extensions)</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1.6</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0.40</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9.6</a:t>
                      </a:r>
                      <a:endParaRPr lang="en-US" sz="2000" b="1">
                        <a:solidFill>
                          <a:srgbClr val="000000"/>
                        </a:solidFill>
                        <a:effectLst/>
                        <a:latin typeface="Calibri" pitchFamily="34" charset="0"/>
                        <a:ea typeface="Calibri"/>
                        <a:cs typeface="Calibri" pitchFamily="34" charset="0"/>
                      </a:endParaRPr>
                    </a:p>
                  </a:txBody>
                  <a:tcPr marL="68380" marR="68380" marT="0" marB="0"/>
                </a:tc>
              </a:tr>
              <a:tr h="448052">
                <a:tc vMerge="1">
                  <a:txBody>
                    <a:bodyPr/>
                    <a:lstStyle/>
                    <a:p>
                      <a:endParaRPr lang="en-US"/>
                    </a:p>
                  </a:txBody>
                  <a:tcPr/>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28 (with curb extension)</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1.5</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0.40</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11.2</a:t>
                      </a:r>
                      <a:endParaRPr lang="en-US" sz="2000" b="1">
                        <a:solidFill>
                          <a:srgbClr val="000000"/>
                        </a:solidFill>
                        <a:effectLst/>
                        <a:latin typeface="Calibri" pitchFamily="34" charset="0"/>
                        <a:ea typeface="Calibri"/>
                        <a:cs typeface="Calibri" pitchFamily="34" charset="0"/>
                      </a:endParaRPr>
                    </a:p>
                  </a:txBody>
                  <a:tcPr marL="68380" marR="68380" marT="0" marB="0"/>
                </a:tc>
              </a:tr>
              <a:tr h="380640">
                <a:tc vMerge="1">
                  <a:txBody>
                    <a:bodyPr/>
                    <a:lstStyle/>
                    <a:p>
                      <a:endParaRPr lang="en-US"/>
                    </a:p>
                  </a:txBody>
                  <a:tcPr/>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5 (shallow)</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1.6</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0.40</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2.0</a:t>
                      </a:r>
                      <a:endParaRPr lang="en-US" sz="2000" b="1">
                        <a:solidFill>
                          <a:srgbClr val="000000"/>
                        </a:solidFill>
                        <a:effectLst/>
                        <a:latin typeface="Calibri" pitchFamily="34" charset="0"/>
                        <a:ea typeface="Calibri"/>
                        <a:cs typeface="Calibri" pitchFamily="34" charset="0"/>
                      </a:endParaRPr>
                    </a:p>
                  </a:txBody>
                  <a:tcPr marL="68380" marR="68380" marT="0" marB="0"/>
                </a:tc>
              </a:tr>
              <a:tr h="672080">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Bioswale</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1 (vegetated swale)</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8.9</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0.50</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dirty="0">
                          <a:solidFill>
                            <a:srgbClr val="000000"/>
                          </a:solidFill>
                          <a:effectLst/>
                          <a:latin typeface="Calibri" pitchFamily="34" charset="0"/>
                          <a:cs typeface="Calibri" pitchFamily="34" charset="0"/>
                        </a:rPr>
                        <a:t>0.5</a:t>
                      </a:r>
                      <a:endParaRPr lang="en-US" sz="2000" b="1" dirty="0">
                        <a:solidFill>
                          <a:srgbClr val="000000"/>
                        </a:solidFill>
                        <a:effectLst/>
                        <a:latin typeface="Calibri" pitchFamily="34" charset="0"/>
                        <a:ea typeface="Calibri"/>
                        <a:cs typeface="Calibri" pitchFamily="34" charset="0"/>
                      </a:endParaRPr>
                    </a:p>
                  </a:txBody>
                  <a:tcPr marL="68380" marR="68380" marT="0" marB="0"/>
                </a:tc>
              </a:tr>
              <a:tr h="570960">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Cascade</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5 (terraced bioretention</a:t>
                      </a:r>
                      <a:r>
                        <a:rPr lang="en-US" sz="2000" b="1" baseline="0" dirty="0" smtClean="0">
                          <a:solidFill>
                            <a:srgbClr val="000000"/>
                          </a:solidFill>
                          <a:effectLst/>
                          <a:latin typeface="Calibri" pitchFamily="34" charset="0"/>
                          <a:cs typeface="Calibri" pitchFamily="34" charset="0"/>
                        </a:rPr>
                        <a:t> cells in series)</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1.9</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0.40</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2.0</a:t>
                      </a:r>
                      <a:endParaRPr lang="en-US" sz="2000" b="1">
                        <a:solidFill>
                          <a:srgbClr val="000000"/>
                        </a:solidFill>
                        <a:effectLst/>
                        <a:latin typeface="Calibri" pitchFamily="34" charset="0"/>
                        <a:ea typeface="Calibri"/>
                        <a:cs typeface="Calibri" pitchFamily="34" charset="0"/>
                      </a:endParaRPr>
                    </a:p>
                  </a:txBody>
                  <a:tcPr marL="68380" marR="68380" marT="0" marB="0"/>
                </a:tc>
              </a:tr>
              <a:tr h="380640">
                <a:tc rowSpan="2">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Porous sidewalk or pavement</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18 (with underdrains)</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100.0</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0.015</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0.3</a:t>
                      </a:r>
                      <a:endParaRPr lang="en-US" sz="2000" b="1">
                        <a:solidFill>
                          <a:srgbClr val="000000"/>
                        </a:solidFill>
                        <a:effectLst/>
                        <a:latin typeface="Calibri" pitchFamily="34" charset="0"/>
                        <a:ea typeface="Calibri"/>
                        <a:cs typeface="Calibri" pitchFamily="34" charset="0"/>
                      </a:endParaRPr>
                    </a:p>
                  </a:txBody>
                  <a:tcPr marL="68380" marR="68380" marT="0" marB="0"/>
                </a:tc>
              </a:tr>
              <a:tr h="559662">
                <a:tc vMerge="1">
                  <a:txBody>
                    <a:bodyPr/>
                    <a:lstStyle/>
                    <a:p>
                      <a:endParaRPr lang="en-US"/>
                    </a:p>
                  </a:txBody>
                  <a:tcPr/>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5 (with underground storage cubes)</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99.9</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0.015</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0.1</a:t>
                      </a:r>
                      <a:endParaRPr lang="en-US" sz="2000" b="1">
                        <a:solidFill>
                          <a:srgbClr val="000000"/>
                        </a:solidFill>
                        <a:effectLst/>
                        <a:latin typeface="Calibri" pitchFamily="34" charset="0"/>
                        <a:ea typeface="Calibri"/>
                        <a:cs typeface="Calibri" pitchFamily="34" charset="0"/>
                      </a:endParaRPr>
                    </a:p>
                  </a:txBody>
                  <a:tcPr marL="68380" marR="68380" marT="0" marB="0"/>
                </a:tc>
              </a:tr>
              <a:tr h="570960">
                <a:tc rowSpan="2">
                  <a:txBody>
                    <a:bodyPr/>
                    <a:lstStyle/>
                    <a:p>
                      <a:pPr marL="0" marR="0">
                        <a:spcBef>
                          <a:spcPts val="0"/>
                        </a:spcBef>
                        <a:spcAft>
                          <a:spcPts val="0"/>
                        </a:spcAft>
                      </a:pPr>
                      <a:r>
                        <a:rPr lang="en-US" sz="2000" b="1" dirty="0">
                          <a:solidFill>
                            <a:srgbClr val="000000"/>
                          </a:solidFill>
                          <a:effectLst/>
                          <a:latin typeface="Calibri" pitchFamily="34" charset="0"/>
                          <a:cs typeface="Calibri" pitchFamily="34" charset="0"/>
                        </a:rPr>
                        <a:t>Rain garden</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64 (no curb extensions)</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2.8</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0.40</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25.6</a:t>
                      </a:r>
                      <a:endParaRPr lang="en-US" sz="2000" b="1">
                        <a:solidFill>
                          <a:srgbClr val="000000"/>
                        </a:solidFill>
                        <a:effectLst/>
                        <a:latin typeface="Calibri" pitchFamily="34" charset="0"/>
                        <a:ea typeface="Calibri"/>
                        <a:cs typeface="Calibri" pitchFamily="34" charset="0"/>
                      </a:endParaRPr>
                    </a:p>
                  </a:txBody>
                  <a:tcPr marL="68380" marR="68380" marT="0" marB="0"/>
                </a:tc>
              </a:tr>
              <a:tr h="535908">
                <a:tc vMerge="1">
                  <a:txBody>
                    <a:bodyPr/>
                    <a:lstStyle/>
                    <a:p>
                      <a:endParaRPr lang="en-US"/>
                    </a:p>
                  </a:txBody>
                  <a:tcPr/>
                </a:tc>
                <a:tc>
                  <a:txBody>
                    <a:bodyPr/>
                    <a:lstStyle/>
                    <a:p>
                      <a:pPr marL="0" marR="0">
                        <a:spcBef>
                          <a:spcPts val="0"/>
                        </a:spcBef>
                        <a:spcAft>
                          <a:spcPts val="0"/>
                        </a:spcAft>
                      </a:pPr>
                      <a:r>
                        <a:rPr lang="en-US" sz="2000" b="1" dirty="0" smtClean="0">
                          <a:solidFill>
                            <a:srgbClr val="000000"/>
                          </a:solidFill>
                          <a:effectLst/>
                          <a:latin typeface="Calibri" pitchFamily="34" charset="0"/>
                          <a:cs typeface="Calibri" pitchFamily="34" charset="0"/>
                        </a:rPr>
                        <a:t>8 (with curb</a:t>
                      </a:r>
                      <a:r>
                        <a:rPr lang="en-US" sz="2000" b="1" baseline="0" dirty="0" smtClean="0">
                          <a:solidFill>
                            <a:srgbClr val="000000"/>
                          </a:solidFill>
                          <a:effectLst/>
                          <a:latin typeface="Calibri" pitchFamily="34" charset="0"/>
                          <a:cs typeface="Calibri" pitchFamily="34" charset="0"/>
                        </a:rPr>
                        <a:t> extension)</a:t>
                      </a:r>
                      <a:endParaRPr lang="en-US" sz="2000" b="1" dirty="0">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1.5</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a:solidFill>
                            <a:srgbClr val="000000"/>
                          </a:solidFill>
                          <a:effectLst/>
                          <a:latin typeface="Calibri" pitchFamily="34" charset="0"/>
                          <a:cs typeface="Calibri" pitchFamily="34" charset="0"/>
                        </a:rPr>
                        <a:t>0.40</a:t>
                      </a:r>
                      <a:endParaRPr lang="en-US" sz="2000" b="1">
                        <a:solidFill>
                          <a:srgbClr val="000000"/>
                        </a:solidFill>
                        <a:effectLst/>
                        <a:latin typeface="Calibri" pitchFamily="34" charset="0"/>
                        <a:ea typeface="Calibri"/>
                        <a:cs typeface="Calibri" pitchFamily="34" charset="0"/>
                      </a:endParaRPr>
                    </a:p>
                  </a:txBody>
                  <a:tcPr marL="68380" marR="68380" marT="0" marB="0"/>
                </a:tc>
                <a:tc>
                  <a:txBody>
                    <a:bodyPr/>
                    <a:lstStyle/>
                    <a:p>
                      <a:pPr marL="0" marR="0">
                        <a:spcBef>
                          <a:spcPts val="0"/>
                        </a:spcBef>
                        <a:spcAft>
                          <a:spcPts val="0"/>
                        </a:spcAft>
                      </a:pPr>
                      <a:r>
                        <a:rPr lang="en-US" sz="2000" b="1" dirty="0">
                          <a:solidFill>
                            <a:srgbClr val="000000"/>
                          </a:solidFill>
                          <a:effectLst/>
                          <a:latin typeface="Calibri" pitchFamily="34" charset="0"/>
                          <a:cs typeface="Calibri" pitchFamily="34" charset="0"/>
                        </a:rPr>
                        <a:t> 3.2</a:t>
                      </a:r>
                      <a:endParaRPr lang="en-US" sz="2000" b="1" dirty="0">
                        <a:solidFill>
                          <a:srgbClr val="000000"/>
                        </a:solidFill>
                        <a:effectLst/>
                        <a:latin typeface="Calibri" pitchFamily="34" charset="0"/>
                        <a:ea typeface="Calibri"/>
                        <a:cs typeface="Calibri" pitchFamily="34" charset="0"/>
                      </a:endParaRPr>
                    </a:p>
                  </a:txBody>
                  <a:tcPr marL="68380" marR="68380" marT="0" marB="0"/>
                </a:tc>
              </a:tr>
            </a:tbl>
          </a:graphicData>
        </a:graphic>
      </p:graphicFrame>
      <p:sp>
        <p:nvSpPr>
          <p:cNvPr id="3" name="TextBox 2"/>
          <p:cNvSpPr txBox="1"/>
          <p:nvPr/>
        </p:nvSpPr>
        <p:spPr>
          <a:xfrm>
            <a:off x="0" y="9896"/>
            <a:ext cx="9144000" cy="523220"/>
          </a:xfrm>
          <a:prstGeom prst="rect">
            <a:avLst/>
          </a:prstGeom>
          <a:noFill/>
        </p:spPr>
        <p:txBody>
          <a:bodyPr wrap="square" rtlCol="0">
            <a:spAutoFit/>
          </a:bodyPr>
          <a:lstStyle/>
          <a:p>
            <a:r>
              <a:rPr lang="en-US" sz="2800" b="1" dirty="0" smtClean="0">
                <a:latin typeface="Calibri" pitchFamily="34" charset="0"/>
                <a:cs typeface="Calibri" pitchFamily="34" charset="0"/>
              </a:rPr>
              <a:t>Summary of Constructed Stormwater Controls in Test Area</a:t>
            </a:r>
            <a:endParaRPr lang="en-US" sz="2800" b="1" dirty="0">
              <a:latin typeface="Calibri" pitchFamily="34" charset="0"/>
              <a:cs typeface="Calibri" pitchFamily="34" charset="0"/>
            </a:endParaRPr>
          </a:p>
        </p:txBody>
      </p:sp>
    </p:spTree>
    <p:extLst>
      <p:ext uri="{BB962C8B-B14F-4D97-AF65-F5344CB8AC3E}">
        <p14:creationId xmlns:p14="http://schemas.microsoft.com/office/powerpoint/2010/main" val="40150821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38B9E525-A47D-47C4-B201-A654C9F64C1E}" type="slidenum">
              <a:rPr lang="en-US"/>
              <a:pPr>
                <a:defRPr/>
              </a:pPr>
              <a:t>2</a:t>
            </a:fld>
            <a:endParaRPr lang="en-US"/>
          </a:p>
        </p:txBody>
      </p:sp>
      <p:sp>
        <p:nvSpPr>
          <p:cNvPr id="9219" name="Rectangle 2"/>
          <p:cNvSpPr>
            <a:spLocks noGrp="1" noChangeArrowheads="1"/>
          </p:cNvSpPr>
          <p:nvPr>
            <p:ph type="title" idx="4294967295"/>
          </p:nvPr>
        </p:nvSpPr>
        <p:spPr>
          <a:noFill/>
        </p:spPr>
        <p:txBody>
          <a:bodyPr lIns="92075" tIns="46038" rIns="92075" bIns="46038" anchorCtr="0"/>
          <a:lstStyle/>
          <a:p>
            <a:pPr eaLnBrk="1" hangingPunct="1"/>
            <a:r>
              <a:rPr lang="en-US" sz="3600" smtClean="0">
                <a:effectLst/>
              </a:rPr>
              <a:t>Description of Cedar Hills Development</a:t>
            </a:r>
            <a:br>
              <a:rPr lang="en-US" sz="3600" smtClean="0">
                <a:effectLst/>
              </a:rPr>
            </a:br>
            <a:r>
              <a:rPr lang="en-US" sz="3600" smtClean="0">
                <a:effectLst/>
              </a:rPr>
              <a:t>Cross Plains, WI</a:t>
            </a:r>
          </a:p>
        </p:txBody>
      </p:sp>
      <p:sp>
        <p:nvSpPr>
          <p:cNvPr id="9220" name="Rectangle 3"/>
          <p:cNvSpPr>
            <a:spLocks noGrp="1" noChangeArrowheads="1"/>
          </p:cNvSpPr>
          <p:nvPr>
            <p:ph type="body" idx="4294967295"/>
          </p:nvPr>
        </p:nvSpPr>
        <p:spPr>
          <a:xfrm>
            <a:off x="457200" y="1600200"/>
            <a:ext cx="8229600" cy="3657600"/>
          </a:xfrm>
          <a:noFill/>
        </p:spPr>
        <p:txBody>
          <a:bodyPr/>
          <a:lstStyle/>
          <a:p>
            <a:pPr eaLnBrk="1" hangingPunct="1"/>
            <a:r>
              <a:rPr lang="en-US" smtClean="0">
                <a:effectLst/>
              </a:rPr>
              <a:t>Size: 43.2 acres</a:t>
            </a:r>
          </a:p>
          <a:p>
            <a:pPr eaLnBrk="1" hangingPunct="1"/>
            <a:r>
              <a:rPr lang="en-US" smtClean="0">
                <a:effectLst/>
              </a:rPr>
              <a:t>Pre-development land: corn</a:t>
            </a:r>
          </a:p>
          <a:p>
            <a:pPr eaLnBrk="1" hangingPunct="1"/>
            <a:r>
              <a:rPr lang="en-US" smtClean="0">
                <a:effectLst/>
              </a:rPr>
              <a:t>Post-development: single family residential</a:t>
            </a:r>
          </a:p>
          <a:p>
            <a:pPr eaLnBrk="1" hangingPunct="1"/>
            <a:r>
              <a:rPr lang="en-US" smtClean="0">
                <a:effectLst/>
              </a:rPr>
              <a:t>75 single family homes.</a:t>
            </a:r>
          </a:p>
          <a:p>
            <a:pPr eaLnBrk="1" hangingPunct="1"/>
            <a:r>
              <a:rPr lang="en-US" smtClean="0">
                <a:effectLst/>
              </a:rPr>
              <a:t>Lot sizes: 1/4 to 1/3 acre.</a:t>
            </a:r>
          </a:p>
          <a:p>
            <a:pPr eaLnBrk="1" hangingPunct="1"/>
            <a:r>
              <a:rPr lang="en-US" smtClean="0">
                <a:effectLst/>
              </a:rPr>
              <a:t>Stormwater outfall to cold water fishery</a:t>
            </a:r>
          </a:p>
        </p:txBody>
      </p:sp>
      <p:pic>
        <p:nvPicPr>
          <p:cNvPr id="9221" name="Picture 1026" descr="C:\WINNT\Profiles\banner.000\Desktop\TROUT 1.JPG"/>
          <p:cNvPicPr>
            <a:picLocks noChangeAspect="1" noChangeArrowheads="1"/>
          </p:cNvPicPr>
          <p:nvPr/>
        </p:nvPicPr>
        <p:blipFill>
          <a:blip r:embed="rId2" cstate="print"/>
          <a:srcRect/>
          <a:stretch>
            <a:fillRect/>
          </a:stretch>
        </p:blipFill>
        <p:spPr bwMode="auto">
          <a:xfrm>
            <a:off x="6096000" y="5100638"/>
            <a:ext cx="2209800" cy="1681162"/>
          </a:xfrm>
          <a:prstGeom prst="rect">
            <a:avLst/>
          </a:prstGeom>
          <a:noFill/>
          <a:ln w="12700">
            <a:solidFill>
              <a:srgbClr val="000000"/>
            </a:solidFill>
            <a:miter lim="800000"/>
            <a:headEnd/>
            <a:tailEnd/>
          </a:ln>
        </p:spPr>
      </p:pic>
      <p:pic>
        <p:nvPicPr>
          <p:cNvPr id="9222" name="Picture 6" descr="Cross_Plains2"/>
          <p:cNvPicPr>
            <a:picLocks noChangeAspect="1" noChangeArrowheads="1"/>
          </p:cNvPicPr>
          <p:nvPr/>
        </p:nvPicPr>
        <p:blipFill>
          <a:blip r:embed="rId3" cstate="print"/>
          <a:srcRect/>
          <a:stretch>
            <a:fillRect/>
          </a:stretch>
        </p:blipFill>
        <p:spPr bwMode="auto">
          <a:xfrm>
            <a:off x="1219200" y="5124450"/>
            <a:ext cx="2209800" cy="1657350"/>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F52ADD-C648-4F71-B494-10B123164077}" type="slidenum">
              <a:rPr lang="en-US" smtClean="0"/>
              <a:pPr/>
              <a:t>20</a:t>
            </a:fld>
            <a:endParaRPr lang="en-US"/>
          </a:p>
        </p:txBody>
      </p:sp>
      <p:pic>
        <p:nvPicPr>
          <p:cNvPr id="1146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9271" t="25167" r="9375" b="18667"/>
          <a:stretch/>
        </p:blipFill>
        <p:spPr bwMode="auto">
          <a:xfrm>
            <a:off x="304800" y="228600"/>
            <a:ext cx="5734050" cy="641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324601" y="1066800"/>
            <a:ext cx="2514599" cy="4524315"/>
          </a:xfrm>
          <a:prstGeom prst="rect">
            <a:avLst/>
          </a:prstGeom>
          <a:noFill/>
        </p:spPr>
        <p:txBody>
          <a:bodyPr wrap="square" rtlCol="0">
            <a:spAutoFit/>
          </a:bodyPr>
          <a:lstStyle/>
          <a:p>
            <a:r>
              <a:rPr lang="en-US" b="1" dirty="0" smtClean="0">
                <a:latin typeface="Calibri" pitchFamily="34" charset="0"/>
                <a:cs typeface="Calibri" pitchFamily="34" charset="0"/>
              </a:rPr>
              <a:t>Example micro flow and drainage area analysis for a set of stormwater controls in the test area, examining both direct runoff area to biofilters and overflows from upgradient biofilters.</a:t>
            </a:r>
            <a:endParaRPr lang="en-US" b="1" dirty="0">
              <a:latin typeface="Calibri" pitchFamily="34" charset="0"/>
              <a:cs typeface="Calibri" pitchFamily="34" charset="0"/>
            </a:endParaRPr>
          </a:p>
        </p:txBody>
      </p:sp>
    </p:spTree>
    <p:extLst>
      <p:ext uri="{BB962C8B-B14F-4D97-AF65-F5344CB8AC3E}">
        <p14:creationId xmlns:p14="http://schemas.microsoft.com/office/powerpoint/2010/main" val="8305548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F52ADD-C648-4F71-B494-10B123164077}" type="slidenum">
              <a:rPr lang="en-US" smtClean="0"/>
              <a:pPr/>
              <a:t>21</a:t>
            </a:fld>
            <a:endParaRPr 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 name="Picture 4"/>
          <p:cNvPicPr/>
          <p:nvPr/>
        </p:nvPicPr>
        <p:blipFill rotWithShape="1">
          <a:blip r:embed="rId2"/>
          <a:srcRect l="51054" t="12131" r="6993"/>
          <a:stretch/>
        </p:blipFill>
        <p:spPr bwMode="auto">
          <a:xfrm>
            <a:off x="0" y="0"/>
            <a:ext cx="9067800" cy="6781800"/>
          </a:xfrm>
          <a:prstGeom prst="rect">
            <a:avLst/>
          </a:prstGeom>
          <a:ln>
            <a:solidFill>
              <a:sysClr val="windowText" lastClr="000000"/>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819153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F52ADD-C648-4F71-B494-10B123164077}" type="slidenum">
              <a:rPr lang="en-US" smtClean="0"/>
              <a:pPr/>
              <a:t>22</a:t>
            </a:fld>
            <a:endParaRPr lang="en-US"/>
          </a:p>
        </p:txBody>
      </p:sp>
      <p:graphicFrame>
        <p:nvGraphicFramePr>
          <p:cNvPr id="3" name="Chart 2"/>
          <p:cNvGraphicFramePr/>
          <p:nvPr>
            <p:extLst>
              <p:ext uri="{D42A27DB-BD31-4B8C-83A1-F6EECF244321}">
                <p14:modId xmlns:p14="http://schemas.microsoft.com/office/powerpoint/2010/main" val="253984954"/>
              </p:ext>
            </p:extLst>
          </p:nvPr>
        </p:nvGraphicFramePr>
        <p:xfrm>
          <a:off x="249382" y="1792805"/>
          <a:ext cx="7904017" cy="4876800"/>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249382" y="185540"/>
            <a:ext cx="8742218" cy="1569660"/>
          </a:xfrm>
          <a:prstGeom prst="rect">
            <a:avLst/>
          </a:prstGeom>
          <a:noFill/>
        </p:spPr>
        <p:txBody>
          <a:bodyPr wrap="square" rtlCol="0">
            <a:spAutoFit/>
          </a:bodyPr>
          <a:lstStyle/>
          <a:p>
            <a:r>
              <a:rPr lang="en-US" sz="3200" b="1" dirty="0" smtClean="0">
                <a:solidFill>
                  <a:srgbClr val="000000"/>
                </a:solidFill>
                <a:latin typeface="Calibri" pitchFamily="34" charset="0"/>
                <a:cs typeface="Calibri" pitchFamily="34" charset="0"/>
              </a:rPr>
              <a:t>Observed and Modeled Flows in the Test Watershed after Construction of Stormwater Controls</a:t>
            </a:r>
            <a:endParaRPr lang="en-US" sz="3200" b="1" dirty="0">
              <a:solidFill>
                <a:srgbClr val="000000"/>
              </a:solidFill>
              <a:latin typeface="Calibri" pitchFamily="34" charset="0"/>
              <a:cs typeface="Calibri" pitchFamily="34" charset="0"/>
            </a:endParaRPr>
          </a:p>
        </p:txBody>
      </p:sp>
    </p:spTree>
    <p:extLst>
      <p:ext uri="{BB962C8B-B14F-4D97-AF65-F5344CB8AC3E}">
        <p14:creationId xmlns:p14="http://schemas.microsoft.com/office/powerpoint/2010/main" val="16404702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J:\Photograph storage\Kansas City Green Infrastructure\KC green infrastructure July 26 2011\DSC_157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8021"/>
            <a:ext cx="4547596" cy="6866021"/>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J:\Photograph storage\Kansas City Green Infrastructure\KC green infrastructure July 26 2011\DSC_159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6404" y="-8021"/>
            <a:ext cx="4547596" cy="686602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7382" y="0"/>
            <a:ext cx="9106618" cy="1384995"/>
          </a:xfrm>
          <a:prstGeom prst="rect">
            <a:avLst/>
          </a:prstGeom>
          <a:noFill/>
        </p:spPr>
        <p:txBody>
          <a:bodyPr wrap="square" rtlCol="0">
            <a:spAutoFit/>
          </a:bodyPr>
          <a:lstStyle/>
          <a:p>
            <a:r>
              <a:rPr lang="en-US" sz="2800" b="1" dirty="0" smtClean="0">
                <a:latin typeface="Calibri" pitchFamily="34" charset="0"/>
                <a:cs typeface="Calibri" pitchFamily="34" charset="0"/>
              </a:rPr>
              <a:t>One of the Kansas City rain gardens being monitored (zero surface discharges during the three years of monitoring; this rain garden is 20% of roof drainage area)</a:t>
            </a:r>
            <a:endParaRPr lang="en-US" sz="2800" b="1" dirty="0">
              <a:latin typeface="Calibri" pitchFamily="34" charset="0"/>
              <a:cs typeface="Calibri" pitchFamily="34" charset="0"/>
            </a:endParaRPr>
          </a:p>
        </p:txBody>
      </p:sp>
    </p:spTree>
    <p:extLst>
      <p:ext uri="{BB962C8B-B14F-4D97-AF65-F5344CB8AC3E}">
        <p14:creationId xmlns:p14="http://schemas.microsoft.com/office/powerpoint/2010/main" val="13367242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F52ADD-C648-4F71-B494-10B123164077}" type="slidenum">
              <a:rPr lang="en-US" smtClean="0"/>
              <a:pPr/>
              <a:t>24</a:t>
            </a:fld>
            <a:endParaRPr lang="en-US"/>
          </a:p>
        </p:txBody>
      </p:sp>
      <p:graphicFrame>
        <p:nvGraphicFramePr>
          <p:cNvPr id="3" name="Chart 2"/>
          <p:cNvGraphicFramePr/>
          <p:nvPr>
            <p:extLst>
              <p:ext uri="{D42A27DB-BD31-4B8C-83A1-F6EECF244321}">
                <p14:modId xmlns:p14="http://schemas.microsoft.com/office/powerpoint/2010/main" val="3353351027"/>
              </p:ext>
            </p:extLst>
          </p:nvPr>
        </p:nvGraphicFramePr>
        <p:xfrm>
          <a:off x="533400" y="1524000"/>
          <a:ext cx="81534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76200" y="27709"/>
            <a:ext cx="8915400" cy="1754326"/>
          </a:xfrm>
          <a:prstGeom prst="rect">
            <a:avLst/>
          </a:prstGeom>
          <a:noFill/>
        </p:spPr>
        <p:txBody>
          <a:bodyPr wrap="square" rtlCol="0">
            <a:spAutoFit/>
          </a:bodyPr>
          <a:lstStyle/>
          <a:p>
            <a:r>
              <a:rPr lang="en-US" sz="3600" b="1" dirty="0" smtClean="0">
                <a:solidFill>
                  <a:srgbClr val="000000"/>
                </a:solidFill>
                <a:latin typeface="Calibri" pitchFamily="34" charset="0"/>
                <a:cs typeface="Calibri" pitchFamily="34" charset="0"/>
              </a:rPr>
              <a:t>WinSLAMM Production Function: Percentage Reductions of Annual Runoff Flows with Rain Gardens </a:t>
            </a:r>
            <a:endParaRPr lang="en-US" sz="3600" b="1" dirty="0">
              <a:solidFill>
                <a:srgbClr val="000000"/>
              </a:solidFill>
              <a:latin typeface="Calibri" pitchFamily="34" charset="0"/>
              <a:cs typeface="Calibri" pitchFamily="34" charset="0"/>
            </a:endParaRPr>
          </a:p>
        </p:txBody>
      </p:sp>
    </p:spTree>
    <p:extLst>
      <p:ext uri="{BB962C8B-B14F-4D97-AF65-F5344CB8AC3E}">
        <p14:creationId xmlns:p14="http://schemas.microsoft.com/office/powerpoint/2010/main" val="24366410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F52ADD-C648-4F71-B494-10B123164077}" type="slidenum">
              <a:rPr lang="en-US" smtClean="0"/>
              <a:pPr/>
              <a:t>25</a:t>
            </a:fld>
            <a:endParaRPr lang="en-US"/>
          </a:p>
        </p:txBody>
      </p:sp>
      <p:graphicFrame>
        <p:nvGraphicFramePr>
          <p:cNvPr id="3" name="Chart 2"/>
          <p:cNvGraphicFramePr/>
          <p:nvPr>
            <p:extLst>
              <p:ext uri="{D42A27DB-BD31-4B8C-83A1-F6EECF244321}">
                <p14:modId xmlns:p14="http://schemas.microsoft.com/office/powerpoint/2010/main" val="3065850400"/>
              </p:ext>
            </p:extLst>
          </p:nvPr>
        </p:nvGraphicFramePr>
        <p:xfrm>
          <a:off x="152400" y="1676400"/>
          <a:ext cx="8458200" cy="4800600"/>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152400" y="25730"/>
            <a:ext cx="8686800" cy="2062103"/>
          </a:xfrm>
          <a:prstGeom prst="rect">
            <a:avLst/>
          </a:prstGeom>
          <a:noFill/>
        </p:spPr>
        <p:txBody>
          <a:bodyPr wrap="square" rtlCol="0">
            <a:spAutoFit/>
          </a:bodyPr>
          <a:lstStyle/>
          <a:p>
            <a:r>
              <a:rPr lang="en-US" sz="3200" b="1" dirty="0" smtClean="0">
                <a:solidFill>
                  <a:srgbClr val="000000"/>
                </a:solidFill>
                <a:latin typeface="Calibri" pitchFamily="34" charset="0"/>
                <a:cs typeface="Calibri" pitchFamily="34" charset="0"/>
              </a:rPr>
              <a:t>WinSLAMM Production Functions: Effects of Underdrains in Biofilters on Annual Runoff Reductions (0.5 in/hr subsurface soil infiltration rates)</a:t>
            </a:r>
            <a:endParaRPr lang="en-US" sz="3200" b="1" dirty="0">
              <a:solidFill>
                <a:srgbClr val="000000"/>
              </a:solidFill>
              <a:latin typeface="Calibri" pitchFamily="34" charset="0"/>
              <a:cs typeface="Calibri" pitchFamily="34" charset="0"/>
            </a:endParaRPr>
          </a:p>
        </p:txBody>
      </p:sp>
    </p:spTree>
    <p:extLst>
      <p:ext uri="{BB962C8B-B14F-4D97-AF65-F5344CB8AC3E}">
        <p14:creationId xmlns:p14="http://schemas.microsoft.com/office/powerpoint/2010/main" val="13833253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F52ADD-C648-4F71-B494-10B123164077}" type="slidenum">
              <a:rPr lang="en-US" smtClean="0"/>
              <a:pPr/>
              <a:t>26</a:t>
            </a:fld>
            <a:endParaRPr lang="en-US"/>
          </a:p>
        </p:txBody>
      </p:sp>
      <p:pic>
        <p:nvPicPr>
          <p:cNvPr id="1136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437" y="1676400"/>
            <a:ext cx="8788801"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8600" y="304800"/>
            <a:ext cx="8733638" cy="1077218"/>
          </a:xfrm>
          <a:prstGeom prst="rect">
            <a:avLst/>
          </a:prstGeom>
          <a:noFill/>
        </p:spPr>
        <p:txBody>
          <a:bodyPr wrap="square" rtlCol="0">
            <a:spAutoFit/>
          </a:bodyPr>
          <a:lstStyle/>
          <a:p>
            <a:r>
              <a:rPr lang="en-US" sz="3200" b="1" dirty="0" smtClean="0">
                <a:latin typeface="Calibri" pitchFamily="34" charset="0"/>
                <a:cs typeface="Calibri" pitchFamily="34" charset="0"/>
              </a:rPr>
              <a:t>WinSLAMM Production Functions: Clogging Potential for Biofilters in the Kansas City Test Area</a:t>
            </a:r>
            <a:endParaRPr lang="en-US" sz="3200" b="1" dirty="0">
              <a:latin typeface="Calibri" pitchFamily="34" charset="0"/>
              <a:cs typeface="Calibri" pitchFamily="34" charset="0"/>
            </a:endParaRPr>
          </a:p>
        </p:txBody>
      </p:sp>
    </p:spTree>
    <p:extLst>
      <p:ext uri="{BB962C8B-B14F-4D97-AF65-F5344CB8AC3E}">
        <p14:creationId xmlns:p14="http://schemas.microsoft.com/office/powerpoint/2010/main" val="31235921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F52ADD-C648-4F71-B494-10B123164077}" type="slidenum">
              <a:rPr lang="en-US" smtClean="0"/>
              <a:pPr/>
              <a:t>27</a:t>
            </a:fld>
            <a:endParaRPr lang="en-US"/>
          </a:p>
        </p:txBody>
      </p:sp>
      <p:pic>
        <p:nvPicPr>
          <p:cNvPr id="3" name="Picture 2" descr="L:\Photograph storage\Kansas City Green Infrastructure\KC green D600 1635 Oct 25 2012\1324 E 76th St #1\DSC_003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228600"/>
            <a:ext cx="4000500" cy="2667000"/>
          </a:xfrm>
          <a:prstGeom prst="rect">
            <a:avLst/>
          </a:prstGeom>
          <a:noFill/>
          <a:ln>
            <a:noFill/>
          </a:ln>
        </p:spPr>
      </p:pic>
      <p:pic>
        <p:nvPicPr>
          <p:cNvPr id="5" name="Picture 4" descr="L:\Photograph storage\Kansas City Green Infrastructure\KC green D600 1635 Oct 25 2012\1324 E 76th St #1\DSC_0034.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228600"/>
            <a:ext cx="4000500" cy="2667000"/>
          </a:xfrm>
          <a:prstGeom prst="rect">
            <a:avLst/>
          </a:prstGeom>
          <a:noFill/>
          <a:ln>
            <a:noFill/>
          </a:ln>
        </p:spPr>
      </p:pic>
      <p:pic>
        <p:nvPicPr>
          <p:cNvPr id="6" name="Picture 5" descr="L:\Photograph storage\Kansas City Green Infrastructure\KC green D600 1635 Oct 25 2012\1324 E 76th St #1\DSC_0039.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3200400"/>
            <a:ext cx="1974850" cy="2962275"/>
          </a:xfrm>
          <a:prstGeom prst="rect">
            <a:avLst/>
          </a:prstGeom>
          <a:noFill/>
          <a:ln>
            <a:noFill/>
          </a:ln>
        </p:spPr>
      </p:pic>
      <p:pic>
        <p:nvPicPr>
          <p:cNvPr id="7" name="Picture 6" descr="L:\Photograph storage\Kansas City Green Infrastructure\KC green D600 1635 Oct 25 2012\1324 E 76th St #1\DSC_0051.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3737" y="3228109"/>
            <a:ext cx="1990725" cy="2985770"/>
          </a:xfrm>
          <a:prstGeom prst="rect">
            <a:avLst/>
          </a:prstGeom>
          <a:noFill/>
          <a:ln>
            <a:noFill/>
          </a:ln>
        </p:spPr>
      </p:pic>
      <p:pic>
        <p:nvPicPr>
          <p:cNvPr id="8" name="Picture 7" descr="L:\Photograph storage\Kansas City Green Infrastructure\KC green D600 1635 Oct 25 2012\1324 E 76th St #1\DSC_0044.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00700" y="3048000"/>
            <a:ext cx="2971800" cy="1985645"/>
          </a:xfrm>
          <a:prstGeom prst="rect">
            <a:avLst/>
          </a:prstGeom>
          <a:noFill/>
          <a:ln>
            <a:noFill/>
          </a:ln>
        </p:spPr>
      </p:pic>
      <p:sp>
        <p:nvSpPr>
          <p:cNvPr id="2" name="TextBox 1"/>
          <p:cNvSpPr txBox="1"/>
          <p:nvPr/>
        </p:nvSpPr>
        <p:spPr>
          <a:xfrm>
            <a:off x="5391150" y="4952028"/>
            <a:ext cx="3600450" cy="1938992"/>
          </a:xfrm>
          <a:prstGeom prst="rect">
            <a:avLst/>
          </a:prstGeom>
          <a:noFill/>
        </p:spPr>
        <p:txBody>
          <a:bodyPr wrap="square" rtlCol="0">
            <a:spAutoFit/>
          </a:bodyPr>
          <a:lstStyle/>
          <a:p>
            <a:r>
              <a:rPr lang="en-US" sz="2400" b="1" dirty="0" smtClean="0">
                <a:latin typeface="Calibri" pitchFamily="34" charset="0"/>
                <a:cs typeface="Calibri" pitchFamily="34" charset="0"/>
              </a:rPr>
              <a:t>1324 76</a:t>
            </a:r>
            <a:r>
              <a:rPr lang="en-US" sz="2400" b="1" baseline="30000" dirty="0" smtClean="0">
                <a:latin typeface="Calibri" pitchFamily="34" charset="0"/>
                <a:cs typeface="Calibri" pitchFamily="34" charset="0"/>
              </a:rPr>
              <a:t>th</a:t>
            </a:r>
            <a:r>
              <a:rPr lang="en-US" sz="2400" b="1" dirty="0" smtClean="0">
                <a:latin typeface="Calibri" pitchFamily="34" charset="0"/>
                <a:cs typeface="Calibri" pitchFamily="34" charset="0"/>
              </a:rPr>
              <a:t> St. monitoring location, biofilter and adjacent porous concrete sidewalk (one of 10 monitored, plus system)</a:t>
            </a:r>
            <a:endParaRPr lang="en-US" sz="2400" b="1" dirty="0">
              <a:latin typeface="Calibri" pitchFamily="34" charset="0"/>
              <a:cs typeface="Calibri" pitchFamily="34" charset="0"/>
            </a:endParaRPr>
          </a:p>
        </p:txBody>
      </p:sp>
    </p:spTree>
    <p:extLst>
      <p:ext uri="{BB962C8B-B14F-4D97-AF65-F5344CB8AC3E}">
        <p14:creationId xmlns:p14="http://schemas.microsoft.com/office/powerpoint/2010/main" val="3441327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Leila.PITT1\Desktop\Untitled.jpg"/>
          <p:cNvPicPr>
            <a:picLocks noChangeAspect="1"/>
          </p:cNvPicPr>
          <p:nvPr/>
        </p:nvPicPr>
        <p:blipFill rotWithShape="1">
          <a:blip r:embed="rId2" cstate="print">
            <a:extLst>
              <a:ext uri="{28A0092B-C50C-407E-A947-70E740481C1C}">
                <a14:useLocalDpi xmlns:a14="http://schemas.microsoft.com/office/drawing/2010/main" val="0"/>
              </a:ext>
            </a:extLst>
          </a:blip>
          <a:srcRect l="15906" t="31875" r="12108" b="21251"/>
          <a:stretch/>
        </p:blipFill>
        <p:spPr bwMode="auto">
          <a:xfrm>
            <a:off x="5074920" y="1770474"/>
            <a:ext cx="4069080" cy="4429126"/>
          </a:xfrm>
          <a:prstGeom prst="rect">
            <a:avLst/>
          </a:prstGeom>
          <a:noFill/>
          <a:ln>
            <a:noFill/>
          </a:ln>
          <a:extLst>
            <a:ext uri="{53640926-AAD7-44D8-BBD7-CCE9431645EC}">
              <a14:shadowObscured xmlns:a14="http://schemas.microsoft.com/office/drawing/2010/main"/>
            </a:ext>
          </a:extLst>
        </p:spPr>
      </p:pic>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6145" name="Picture 56"/>
          <p:cNvPicPr>
            <a:picLocks noChangeAspect="1" noChangeArrowheads="1"/>
          </p:cNvPicPr>
          <p:nvPr/>
        </p:nvPicPr>
        <p:blipFill>
          <a:blip r:embed="rId3" cstate="print">
            <a:extLst>
              <a:ext uri="{28A0092B-C50C-407E-A947-70E740481C1C}">
                <a14:useLocalDpi xmlns:a14="http://schemas.microsoft.com/office/drawing/2010/main" val="0"/>
              </a:ext>
            </a:extLst>
          </a:blip>
          <a:srcRect l="59476" t="16998" r="7381" b="175"/>
          <a:stretch>
            <a:fillRect/>
          </a:stretch>
        </p:blipFill>
        <p:spPr bwMode="auto">
          <a:xfrm>
            <a:off x="92765" y="2314689"/>
            <a:ext cx="4936435" cy="347651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0" y="3152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58"/>
          <p:cNvSpPr>
            <a:spLocks noChangeArrowheads="1"/>
          </p:cNvSpPr>
          <p:nvPr/>
        </p:nvSpPr>
        <p:spPr bwMode="auto">
          <a:xfrm>
            <a:off x="5162550" y="5001912"/>
            <a:ext cx="781050" cy="484488"/>
          </a:xfrm>
          <a:prstGeom prst="rect">
            <a:avLst/>
          </a:prstGeom>
          <a:noFill/>
          <a:ln w="25400">
            <a:solidFill>
              <a:srgbClr val="C0504D"/>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US"/>
          </a:p>
        </p:txBody>
      </p:sp>
      <p:cxnSp>
        <p:nvCxnSpPr>
          <p:cNvPr id="6149" name="Straight Arrow Connector 38"/>
          <p:cNvCxnSpPr>
            <a:cxnSpLocks noChangeShapeType="1"/>
          </p:cNvCxnSpPr>
          <p:nvPr/>
        </p:nvCxnSpPr>
        <p:spPr bwMode="auto">
          <a:xfrm flipH="1" flipV="1">
            <a:off x="5029200" y="2286001"/>
            <a:ext cx="914400" cy="2715911"/>
          </a:xfrm>
          <a:prstGeom prst="straightConnector1">
            <a:avLst/>
          </a:prstGeom>
          <a:noFill/>
          <a:ln w="9525">
            <a:solidFill>
              <a:srgbClr val="C00000"/>
            </a:solidFill>
            <a:round/>
            <a:headEnd/>
            <a:tailEnd/>
          </a:ln>
          <a:extLst>
            <a:ext uri="{909E8E84-426E-40DD-AFC4-6F175D3DCCD1}">
              <a14:hiddenFill xmlns:a14="http://schemas.microsoft.com/office/drawing/2010/main">
                <a:noFill/>
              </a14:hiddenFill>
            </a:ext>
          </a:extLst>
        </p:spPr>
      </p:cxnSp>
      <p:cxnSp>
        <p:nvCxnSpPr>
          <p:cNvPr id="6150" name="Straight Arrow Connector 38"/>
          <p:cNvCxnSpPr>
            <a:cxnSpLocks noChangeShapeType="1"/>
          </p:cNvCxnSpPr>
          <p:nvPr/>
        </p:nvCxnSpPr>
        <p:spPr bwMode="auto">
          <a:xfrm flipV="1">
            <a:off x="5029200" y="5486400"/>
            <a:ext cx="914400" cy="304800"/>
          </a:xfrm>
          <a:prstGeom prst="straightConnector1">
            <a:avLst/>
          </a:prstGeom>
          <a:noFill/>
          <a:ln w="9525">
            <a:solidFill>
              <a:srgbClr val="C00000"/>
            </a:solidFill>
            <a:round/>
            <a:headEnd/>
            <a:tailEnd/>
          </a:ln>
          <a:extLst>
            <a:ext uri="{909E8E84-426E-40DD-AFC4-6F175D3DCCD1}">
              <a14:hiddenFill xmlns:a14="http://schemas.microsoft.com/office/drawing/2010/main">
                <a:noFill/>
              </a14:hiddenFill>
            </a:ext>
          </a:extLst>
        </p:spPr>
      </p:cxnSp>
      <p:sp>
        <p:nvSpPr>
          <p:cNvPr id="11" name="5-Point Star 59"/>
          <p:cNvSpPr>
            <a:spLocks/>
          </p:cNvSpPr>
          <p:nvPr/>
        </p:nvSpPr>
        <p:spPr bwMode="auto">
          <a:xfrm>
            <a:off x="2499069" y="3809999"/>
            <a:ext cx="123825" cy="104775"/>
          </a:xfrm>
          <a:custGeom>
            <a:avLst/>
            <a:gdLst>
              <a:gd name="T0" fmla="*/ 0 w 123825"/>
              <a:gd name="T1" fmla="*/ 40020 h 104775"/>
              <a:gd name="T2" fmla="*/ 47297 w 123825"/>
              <a:gd name="T3" fmla="*/ 40021 h 104775"/>
              <a:gd name="T4" fmla="*/ 61913 w 123825"/>
              <a:gd name="T5" fmla="*/ 0 h 104775"/>
              <a:gd name="T6" fmla="*/ 76528 w 123825"/>
              <a:gd name="T7" fmla="*/ 40021 h 104775"/>
              <a:gd name="T8" fmla="*/ 123825 w 123825"/>
              <a:gd name="T9" fmla="*/ 40020 h 104775"/>
              <a:gd name="T10" fmla="*/ 85561 w 123825"/>
              <a:gd name="T11" fmla="*/ 64754 h 104775"/>
              <a:gd name="T12" fmla="*/ 100176 w 123825"/>
              <a:gd name="T13" fmla="*/ 104775 h 104775"/>
              <a:gd name="T14" fmla="*/ 61913 w 123825"/>
              <a:gd name="T15" fmla="*/ 80040 h 104775"/>
              <a:gd name="T16" fmla="*/ 23649 w 123825"/>
              <a:gd name="T17" fmla="*/ 104775 h 104775"/>
              <a:gd name="T18" fmla="*/ 38264 w 123825"/>
              <a:gd name="T19" fmla="*/ 64754 h 104775"/>
              <a:gd name="T20" fmla="*/ 0 w 123825"/>
              <a:gd name="T21" fmla="*/ 40020 h 1047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3825" h="104775">
                <a:moveTo>
                  <a:pt x="0" y="40020"/>
                </a:moveTo>
                <a:lnTo>
                  <a:pt x="47297" y="40021"/>
                </a:lnTo>
                <a:lnTo>
                  <a:pt x="61913" y="0"/>
                </a:lnTo>
                <a:lnTo>
                  <a:pt x="76528" y="40021"/>
                </a:lnTo>
                <a:lnTo>
                  <a:pt x="123825" y="40020"/>
                </a:lnTo>
                <a:lnTo>
                  <a:pt x="85561" y="64754"/>
                </a:lnTo>
                <a:lnTo>
                  <a:pt x="100176" y="104775"/>
                </a:lnTo>
                <a:lnTo>
                  <a:pt x="61913" y="80040"/>
                </a:lnTo>
                <a:lnTo>
                  <a:pt x="23649" y="104775"/>
                </a:lnTo>
                <a:lnTo>
                  <a:pt x="38264" y="64754"/>
                </a:lnTo>
                <a:lnTo>
                  <a:pt x="0" y="40020"/>
                </a:lnTo>
                <a:close/>
              </a:path>
            </a:pathLst>
          </a:custGeom>
          <a:solidFill>
            <a:srgbClr val="C0504D"/>
          </a:solidFill>
          <a:ln w="25400">
            <a:solidFill>
              <a:srgbClr val="622423"/>
            </a:solidFill>
            <a:round/>
            <a:headEnd/>
            <a:tailEnd/>
          </a:ln>
        </p:spPr>
        <p:txBody>
          <a:bodyPr vert="horz" wrap="square" lIns="91440" tIns="45720" rIns="91440" bIns="45720" numCol="1" anchor="ctr" anchorCtr="0" compatLnSpc="1">
            <a:prstTxWarp prst="textNoShape">
              <a:avLst/>
            </a:prstTxWarp>
          </a:bodyPr>
          <a:lstStyle/>
          <a:p>
            <a:endParaRPr lang="en-US"/>
          </a:p>
        </p:txBody>
      </p:sp>
      <p:sp>
        <p:nvSpPr>
          <p:cNvPr id="12" name="5-Point Star 59"/>
          <p:cNvSpPr>
            <a:spLocks/>
          </p:cNvSpPr>
          <p:nvPr/>
        </p:nvSpPr>
        <p:spPr bwMode="auto">
          <a:xfrm>
            <a:off x="2743200" y="3932650"/>
            <a:ext cx="123825" cy="104775"/>
          </a:xfrm>
          <a:custGeom>
            <a:avLst/>
            <a:gdLst>
              <a:gd name="T0" fmla="*/ 0 w 123825"/>
              <a:gd name="T1" fmla="*/ 40020 h 104775"/>
              <a:gd name="T2" fmla="*/ 47297 w 123825"/>
              <a:gd name="T3" fmla="*/ 40021 h 104775"/>
              <a:gd name="T4" fmla="*/ 61913 w 123825"/>
              <a:gd name="T5" fmla="*/ 0 h 104775"/>
              <a:gd name="T6" fmla="*/ 76528 w 123825"/>
              <a:gd name="T7" fmla="*/ 40021 h 104775"/>
              <a:gd name="T8" fmla="*/ 123825 w 123825"/>
              <a:gd name="T9" fmla="*/ 40020 h 104775"/>
              <a:gd name="T10" fmla="*/ 85561 w 123825"/>
              <a:gd name="T11" fmla="*/ 64754 h 104775"/>
              <a:gd name="T12" fmla="*/ 100176 w 123825"/>
              <a:gd name="T13" fmla="*/ 104775 h 104775"/>
              <a:gd name="T14" fmla="*/ 61913 w 123825"/>
              <a:gd name="T15" fmla="*/ 80040 h 104775"/>
              <a:gd name="T16" fmla="*/ 23649 w 123825"/>
              <a:gd name="T17" fmla="*/ 104775 h 104775"/>
              <a:gd name="T18" fmla="*/ 38264 w 123825"/>
              <a:gd name="T19" fmla="*/ 64754 h 104775"/>
              <a:gd name="T20" fmla="*/ 0 w 123825"/>
              <a:gd name="T21" fmla="*/ 40020 h 1047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3825" h="104775">
                <a:moveTo>
                  <a:pt x="0" y="40020"/>
                </a:moveTo>
                <a:lnTo>
                  <a:pt x="47297" y="40021"/>
                </a:lnTo>
                <a:lnTo>
                  <a:pt x="61913" y="0"/>
                </a:lnTo>
                <a:lnTo>
                  <a:pt x="76528" y="40021"/>
                </a:lnTo>
                <a:lnTo>
                  <a:pt x="123825" y="40020"/>
                </a:lnTo>
                <a:lnTo>
                  <a:pt x="85561" y="64754"/>
                </a:lnTo>
                <a:lnTo>
                  <a:pt x="100176" y="104775"/>
                </a:lnTo>
                <a:lnTo>
                  <a:pt x="61913" y="80040"/>
                </a:lnTo>
                <a:lnTo>
                  <a:pt x="23649" y="104775"/>
                </a:lnTo>
                <a:lnTo>
                  <a:pt x="38264" y="64754"/>
                </a:lnTo>
                <a:lnTo>
                  <a:pt x="0" y="40020"/>
                </a:lnTo>
                <a:close/>
              </a:path>
            </a:pathLst>
          </a:custGeom>
          <a:solidFill>
            <a:srgbClr val="C0504D"/>
          </a:solidFill>
          <a:ln w="25400">
            <a:solidFill>
              <a:srgbClr val="622423"/>
            </a:solidFill>
            <a:round/>
            <a:headEnd/>
            <a:tailEnd/>
          </a:ln>
        </p:spPr>
        <p:txBody>
          <a:bodyPr vert="horz" wrap="square" lIns="91440" tIns="45720" rIns="91440" bIns="45720" numCol="1" anchor="ctr" anchorCtr="0" compatLnSpc="1">
            <a:prstTxWarp prst="textNoShape">
              <a:avLst/>
            </a:prstTxWarp>
          </a:bodyPr>
          <a:lstStyle/>
          <a:p>
            <a:endParaRPr lang="en-US"/>
          </a:p>
        </p:txBody>
      </p:sp>
      <p:sp>
        <p:nvSpPr>
          <p:cNvPr id="13" name="5-Point Star 59"/>
          <p:cNvSpPr>
            <a:spLocks/>
          </p:cNvSpPr>
          <p:nvPr/>
        </p:nvSpPr>
        <p:spPr bwMode="auto">
          <a:xfrm>
            <a:off x="3276600" y="3930648"/>
            <a:ext cx="123825" cy="104775"/>
          </a:xfrm>
          <a:custGeom>
            <a:avLst/>
            <a:gdLst>
              <a:gd name="T0" fmla="*/ 0 w 123825"/>
              <a:gd name="T1" fmla="*/ 40020 h 104775"/>
              <a:gd name="T2" fmla="*/ 47297 w 123825"/>
              <a:gd name="T3" fmla="*/ 40021 h 104775"/>
              <a:gd name="T4" fmla="*/ 61913 w 123825"/>
              <a:gd name="T5" fmla="*/ 0 h 104775"/>
              <a:gd name="T6" fmla="*/ 76528 w 123825"/>
              <a:gd name="T7" fmla="*/ 40021 h 104775"/>
              <a:gd name="T8" fmla="*/ 123825 w 123825"/>
              <a:gd name="T9" fmla="*/ 40020 h 104775"/>
              <a:gd name="T10" fmla="*/ 85561 w 123825"/>
              <a:gd name="T11" fmla="*/ 64754 h 104775"/>
              <a:gd name="T12" fmla="*/ 100176 w 123825"/>
              <a:gd name="T13" fmla="*/ 104775 h 104775"/>
              <a:gd name="T14" fmla="*/ 61913 w 123825"/>
              <a:gd name="T15" fmla="*/ 80040 h 104775"/>
              <a:gd name="T16" fmla="*/ 23649 w 123825"/>
              <a:gd name="T17" fmla="*/ 104775 h 104775"/>
              <a:gd name="T18" fmla="*/ 38264 w 123825"/>
              <a:gd name="T19" fmla="*/ 64754 h 104775"/>
              <a:gd name="T20" fmla="*/ 0 w 123825"/>
              <a:gd name="T21" fmla="*/ 40020 h 1047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3825" h="104775">
                <a:moveTo>
                  <a:pt x="0" y="40020"/>
                </a:moveTo>
                <a:lnTo>
                  <a:pt x="47297" y="40021"/>
                </a:lnTo>
                <a:lnTo>
                  <a:pt x="61913" y="0"/>
                </a:lnTo>
                <a:lnTo>
                  <a:pt x="76528" y="40021"/>
                </a:lnTo>
                <a:lnTo>
                  <a:pt x="123825" y="40020"/>
                </a:lnTo>
                <a:lnTo>
                  <a:pt x="85561" y="64754"/>
                </a:lnTo>
                <a:lnTo>
                  <a:pt x="100176" y="104775"/>
                </a:lnTo>
                <a:lnTo>
                  <a:pt x="61913" y="80040"/>
                </a:lnTo>
                <a:lnTo>
                  <a:pt x="23649" y="104775"/>
                </a:lnTo>
                <a:lnTo>
                  <a:pt x="38264" y="64754"/>
                </a:lnTo>
                <a:lnTo>
                  <a:pt x="0" y="40020"/>
                </a:lnTo>
                <a:close/>
              </a:path>
            </a:pathLst>
          </a:custGeom>
          <a:solidFill>
            <a:srgbClr val="C0504D"/>
          </a:solidFill>
          <a:ln w="25400">
            <a:solidFill>
              <a:srgbClr val="622423"/>
            </a:solidFill>
            <a:round/>
            <a:headEnd/>
            <a:tailEnd/>
          </a:ln>
        </p:spPr>
        <p:txBody>
          <a:bodyPr vert="horz" wrap="square" lIns="91440" tIns="45720" rIns="91440" bIns="45720" numCol="1" anchor="ctr" anchorCtr="0" compatLnSpc="1">
            <a:prstTxWarp prst="textNoShape">
              <a:avLst/>
            </a:prstTxWarp>
          </a:bodyPr>
          <a:lstStyle/>
          <a:p>
            <a:endParaRPr lang="en-US"/>
          </a:p>
        </p:txBody>
      </p:sp>
      <p:sp>
        <p:nvSpPr>
          <p:cNvPr id="14" name="Title 1"/>
          <p:cNvSpPr>
            <a:spLocks noGrp="1"/>
          </p:cNvSpPr>
          <p:nvPr>
            <p:ph type="title"/>
          </p:nvPr>
        </p:nvSpPr>
        <p:spPr>
          <a:xfrm>
            <a:off x="228600" y="228600"/>
            <a:ext cx="8610600" cy="1541874"/>
          </a:xfrm>
        </p:spPr>
        <p:txBody>
          <a:bodyPr>
            <a:noAutofit/>
          </a:bodyPr>
          <a:lstStyle/>
          <a:p>
            <a:r>
              <a:rPr lang="en-US" sz="3600" b="1" dirty="0" smtClean="0">
                <a:latin typeface="Calibri" pitchFamily="34" charset="0"/>
              </a:rPr>
              <a:t>Three Study Areas for Green Infrastructure Effectiveness Monitoring in Cincinnati, OH (more than 20 GI demos in the city)</a:t>
            </a:r>
            <a:endParaRPr lang="en-US" sz="3600" b="1" dirty="0">
              <a:latin typeface="Calibri" pitchFamily="34" charset="0"/>
            </a:endParaRPr>
          </a:p>
        </p:txBody>
      </p:sp>
    </p:spTree>
    <p:extLst>
      <p:ext uri="{BB962C8B-B14F-4D97-AF65-F5344CB8AC3E}">
        <p14:creationId xmlns:p14="http://schemas.microsoft.com/office/powerpoint/2010/main" val="4827150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vert="horz" lIns="0" rIns="0" bIns="0" anchor="b">
            <a:normAutofit/>
          </a:bodyPr>
          <a:lstStyle/>
          <a:p>
            <a:r>
              <a:rPr lang="en-US" sz="3600" b="1" dirty="0" smtClean="0">
                <a:solidFill>
                  <a:srgbClr val="000000"/>
                </a:solidFill>
                <a:effectLst/>
                <a:latin typeface="Calibri" pitchFamily="34" charset="0"/>
              </a:rPr>
              <a:t>Available Flow Data at GI Demonstration Projects</a:t>
            </a:r>
            <a:endParaRPr lang="en-US" sz="3600" b="1" dirty="0">
              <a:solidFill>
                <a:srgbClr val="000000"/>
              </a:solidFill>
              <a:effectLst/>
              <a:latin typeface="Calibri" pitchFamily="34" charset="0"/>
            </a:endParaRPr>
          </a:p>
        </p:txBody>
      </p:sp>
      <p:sp>
        <p:nvSpPr>
          <p:cNvPr id="11" name="Rectangle 10"/>
          <p:cNvSpPr/>
          <p:nvPr/>
        </p:nvSpPr>
        <p:spPr>
          <a:xfrm>
            <a:off x="228600" y="1600200"/>
            <a:ext cx="8686800" cy="1200329"/>
          </a:xfrm>
          <a:prstGeom prst="rect">
            <a:avLst/>
          </a:prstGeom>
        </p:spPr>
        <p:txBody>
          <a:bodyPr wrap="square">
            <a:spAutoFit/>
          </a:bodyPr>
          <a:lstStyle/>
          <a:p>
            <a:r>
              <a:rPr lang="en-US" sz="2400" dirty="0" smtClean="0">
                <a:solidFill>
                  <a:srgbClr val="000000"/>
                </a:solidFill>
                <a:latin typeface="Calibri" pitchFamily="34" charset="0"/>
              </a:rPr>
              <a:t>About 3 </a:t>
            </a:r>
            <a:r>
              <a:rPr lang="en-US" sz="2400" dirty="0">
                <a:solidFill>
                  <a:srgbClr val="000000"/>
                </a:solidFill>
                <a:latin typeface="Calibri" pitchFamily="34" charset="0"/>
              </a:rPr>
              <a:t>years of high-resolution (5-minute) flow measurements from in-system flow monitors located in combined and separate sewers on or adjacent to several green infrastructure installations</a:t>
            </a:r>
          </a:p>
        </p:txBody>
      </p:sp>
      <p:pic>
        <p:nvPicPr>
          <p:cNvPr id="1013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5562600"/>
            <a:ext cx="1827551"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353"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 y="2798871"/>
            <a:ext cx="9082088" cy="2211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36915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04097611-BE73-4DD1-A30F-50AA3721E101}" type="slidenum">
              <a:rPr lang="en-US"/>
              <a:pPr>
                <a:defRPr/>
              </a:pPr>
              <a:t>3</a:t>
            </a:fld>
            <a:endParaRPr lang="en-US"/>
          </a:p>
        </p:txBody>
      </p:sp>
      <p:pic>
        <p:nvPicPr>
          <p:cNvPr id="8195" name="Picture 2" descr="Conv Res Devel"/>
          <p:cNvPicPr>
            <a:picLocks noChangeAspect="1" noChangeArrowheads="1"/>
          </p:cNvPicPr>
          <p:nvPr/>
        </p:nvPicPr>
        <p:blipFill>
          <a:blip r:embed="rId2" cstate="print"/>
          <a:srcRect/>
          <a:stretch>
            <a:fillRect/>
          </a:stretch>
        </p:blipFill>
        <p:spPr bwMode="auto">
          <a:xfrm>
            <a:off x="152400" y="1042987"/>
            <a:ext cx="4495800" cy="3311525"/>
          </a:xfrm>
          <a:prstGeom prst="rect">
            <a:avLst/>
          </a:prstGeom>
          <a:noFill/>
          <a:ln w="12700">
            <a:solidFill>
              <a:srgbClr val="000000"/>
            </a:solidFill>
            <a:miter lim="800000"/>
            <a:headEnd/>
            <a:tailEnd/>
          </a:ln>
        </p:spPr>
      </p:pic>
      <p:pic>
        <p:nvPicPr>
          <p:cNvPr id="8196" name="Picture 3" descr="LID Res Devel"/>
          <p:cNvPicPr>
            <a:picLocks noChangeAspect="1" noChangeArrowheads="1"/>
          </p:cNvPicPr>
          <p:nvPr/>
        </p:nvPicPr>
        <p:blipFill>
          <a:blip r:embed="rId3" cstate="print"/>
          <a:srcRect l="12863" t="6873" r="-4158"/>
          <a:stretch>
            <a:fillRect/>
          </a:stretch>
        </p:blipFill>
        <p:spPr bwMode="auto">
          <a:xfrm>
            <a:off x="4724400" y="1053305"/>
            <a:ext cx="4495800" cy="3290887"/>
          </a:xfrm>
          <a:prstGeom prst="rect">
            <a:avLst/>
          </a:prstGeom>
          <a:noFill/>
          <a:ln w="12700">
            <a:solidFill>
              <a:srgbClr val="000000"/>
            </a:solidFill>
            <a:miter lim="800000"/>
            <a:headEnd/>
            <a:tailEnd/>
          </a:ln>
        </p:spPr>
      </p:pic>
      <p:sp>
        <p:nvSpPr>
          <p:cNvPr id="8197" name="Text Box 4"/>
          <p:cNvSpPr txBox="1">
            <a:spLocks noChangeArrowheads="1"/>
          </p:cNvSpPr>
          <p:nvPr/>
        </p:nvSpPr>
        <p:spPr bwMode="auto">
          <a:xfrm>
            <a:off x="533400" y="257394"/>
            <a:ext cx="3352800" cy="641350"/>
          </a:xfrm>
          <a:prstGeom prst="rect">
            <a:avLst/>
          </a:prstGeom>
          <a:noFill/>
          <a:ln w="9525">
            <a:noFill/>
            <a:miter lim="800000"/>
            <a:headEnd/>
            <a:tailEnd/>
          </a:ln>
        </p:spPr>
        <p:txBody>
          <a:bodyPr>
            <a:spAutoFit/>
          </a:bodyPr>
          <a:lstStyle/>
          <a:p>
            <a:pPr algn="ctr">
              <a:spcBef>
                <a:spcPct val="50000"/>
              </a:spcBef>
            </a:pPr>
            <a:r>
              <a:rPr lang="en-US" b="1" dirty="0"/>
              <a:t>Conventional Single-Family Development</a:t>
            </a:r>
          </a:p>
        </p:txBody>
      </p:sp>
      <p:sp>
        <p:nvSpPr>
          <p:cNvPr id="8198" name="Text Box 5"/>
          <p:cNvSpPr txBox="1">
            <a:spLocks noChangeArrowheads="1"/>
          </p:cNvSpPr>
          <p:nvPr/>
        </p:nvSpPr>
        <p:spPr bwMode="auto">
          <a:xfrm>
            <a:off x="5334000" y="257394"/>
            <a:ext cx="2971800" cy="641350"/>
          </a:xfrm>
          <a:prstGeom prst="rect">
            <a:avLst/>
          </a:prstGeom>
          <a:noFill/>
          <a:ln w="9525">
            <a:noFill/>
            <a:miter lim="800000"/>
            <a:headEnd/>
            <a:tailEnd/>
          </a:ln>
        </p:spPr>
        <p:txBody>
          <a:bodyPr>
            <a:spAutoFit/>
          </a:bodyPr>
          <a:lstStyle/>
          <a:p>
            <a:pPr algn="ctr">
              <a:spcBef>
                <a:spcPct val="50000"/>
              </a:spcBef>
            </a:pPr>
            <a:r>
              <a:rPr lang="en-US" b="1" dirty="0"/>
              <a:t>LID Single-Family Development</a:t>
            </a:r>
          </a:p>
        </p:txBody>
      </p:sp>
      <p:pic>
        <p:nvPicPr>
          <p:cNvPr id="8199" name="Picture 6"/>
          <p:cNvPicPr>
            <a:picLocks noChangeAspect="1" noChangeArrowheads="1"/>
          </p:cNvPicPr>
          <p:nvPr/>
        </p:nvPicPr>
        <p:blipFill>
          <a:blip r:embed="rId4" cstate="print"/>
          <a:srcRect/>
          <a:stretch>
            <a:fillRect/>
          </a:stretch>
        </p:blipFill>
        <p:spPr bwMode="auto">
          <a:xfrm>
            <a:off x="1858168" y="4606924"/>
            <a:ext cx="5580063" cy="2132013"/>
          </a:xfrm>
          <a:prstGeom prst="rect">
            <a:avLst/>
          </a:prstGeom>
          <a:solidFill>
            <a:schemeClr val="tx1"/>
          </a:solid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90601"/>
            <a:ext cx="3124200" cy="2209799"/>
          </a:xfrm>
        </p:spPr>
        <p:txBody>
          <a:bodyPr>
            <a:normAutofit lnSpcReduction="10000"/>
          </a:bodyPr>
          <a:lstStyle/>
          <a:p>
            <a:r>
              <a:rPr lang="en-US" sz="2400" dirty="0" smtClean="0">
                <a:latin typeface="Calibri" pitchFamily="34" charset="0"/>
              </a:rPr>
              <a:t>Determine </a:t>
            </a:r>
            <a:r>
              <a:rPr lang="en-US" sz="2400" dirty="0">
                <a:latin typeface="Calibri" pitchFamily="34" charset="0"/>
              </a:rPr>
              <a:t>the base flow and the dry and wet weather flow components from the flow time series in sewer lines</a:t>
            </a:r>
          </a:p>
        </p:txBody>
      </p:sp>
      <p:graphicFrame>
        <p:nvGraphicFramePr>
          <p:cNvPr id="4" name="Chart 3"/>
          <p:cNvGraphicFramePr/>
          <p:nvPr>
            <p:extLst>
              <p:ext uri="{D42A27DB-BD31-4B8C-83A1-F6EECF244321}">
                <p14:modId xmlns:p14="http://schemas.microsoft.com/office/powerpoint/2010/main" val="2949443342"/>
              </p:ext>
            </p:extLst>
          </p:nvPr>
        </p:nvGraphicFramePr>
        <p:xfrm>
          <a:off x="3503701" y="31531"/>
          <a:ext cx="5642927" cy="3505200"/>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3347806007"/>
              </p:ext>
            </p:extLst>
          </p:nvPr>
        </p:nvGraphicFramePr>
        <p:xfrm>
          <a:off x="0" y="3166241"/>
          <a:ext cx="5497513" cy="3657600"/>
        </p:xfrm>
        <a:graphic>
          <a:graphicData uri="http://schemas.openxmlformats.org/presentationml/2006/ole">
            <mc:AlternateContent xmlns:mc="http://schemas.openxmlformats.org/markup-compatibility/2006">
              <mc:Choice xmlns:v="urn:schemas-microsoft-com:vml" Requires="v">
                <p:oleObj spid="_x0000_s4109" name="Graph" r:id="rId5" imgW="5486400" imgH="3657600" progId="MtbGraph.Document.16">
                  <p:embed/>
                </p:oleObj>
              </mc:Choice>
              <mc:Fallback>
                <p:oleObj name="Graph" r:id="rId5" imgW="5486400" imgH="3657600" progId="MtbGraph.Document.1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166241"/>
                        <a:ext cx="5497513" cy="365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Left Arrow 5"/>
          <p:cNvSpPr/>
          <p:nvPr/>
        </p:nvSpPr>
        <p:spPr>
          <a:xfrm>
            <a:off x="5954286" y="4586644"/>
            <a:ext cx="489204" cy="10668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TextBox 7"/>
          <p:cNvSpPr txBox="1"/>
          <p:nvPr/>
        </p:nvSpPr>
        <p:spPr>
          <a:xfrm>
            <a:off x="6781800" y="4581435"/>
            <a:ext cx="2133600" cy="1077218"/>
          </a:xfrm>
          <a:prstGeom prst="rect">
            <a:avLst/>
          </a:prstGeom>
          <a:solidFill>
            <a:schemeClr val="bg1"/>
          </a:solidFill>
          <a:ln>
            <a:solidFill>
              <a:schemeClr val="accent1"/>
            </a:solidFill>
          </a:ln>
        </p:spPr>
        <p:txBody>
          <a:bodyPr wrap="square" rtlCol="0">
            <a:spAutoFit/>
          </a:bodyPr>
          <a:lstStyle/>
          <a:p>
            <a:pPr algn="ctr">
              <a:spcBef>
                <a:spcPct val="0"/>
              </a:spcBef>
            </a:pPr>
            <a:r>
              <a:rPr lang="en-US" sz="3200" b="1" dirty="0">
                <a:solidFill>
                  <a:schemeClr val="tx2"/>
                </a:solidFill>
                <a:latin typeface="+mj-lt"/>
                <a:ea typeface="+mj-ea"/>
                <a:cs typeface="+mj-cs"/>
              </a:rPr>
              <a:t>Trend Analysis</a:t>
            </a:r>
          </a:p>
        </p:txBody>
      </p:sp>
    </p:spTree>
    <p:extLst>
      <p:ext uri="{BB962C8B-B14F-4D97-AF65-F5344CB8AC3E}">
        <p14:creationId xmlns:p14="http://schemas.microsoft.com/office/powerpoint/2010/main" val="41029088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838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Chart 5"/>
          <p:cNvGraphicFramePr/>
          <p:nvPr>
            <p:extLst>
              <p:ext uri="{D42A27DB-BD31-4B8C-83A1-F6EECF244321}">
                <p14:modId xmlns:p14="http://schemas.microsoft.com/office/powerpoint/2010/main" val="1833503376"/>
              </p:ext>
            </p:extLst>
          </p:nvPr>
        </p:nvGraphicFramePr>
        <p:xfrm>
          <a:off x="-12833" y="9525"/>
          <a:ext cx="4459014" cy="318200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p:nvPr>
            <p:extLst>
              <p:ext uri="{D42A27DB-BD31-4B8C-83A1-F6EECF244321}">
                <p14:modId xmlns:p14="http://schemas.microsoft.com/office/powerpoint/2010/main" val="1588050902"/>
              </p:ext>
            </p:extLst>
          </p:nvPr>
        </p:nvGraphicFramePr>
        <p:xfrm>
          <a:off x="4446181" y="9525"/>
          <a:ext cx="4572000" cy="3185160"/>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p:cNvSpPr/>
          <p:nvPr/>
        </p:nvSpPr>
        <p:spPr>
          <a:xfrm>
            <a:off x="-1" y="3228885"/>
            <a:ext cx="9018181" cy="830997"/>
          </a:xfrm>
          <a:prstGeom prst="rect">
            <a:avLst/>
          </a:prstGeom>
        </p:spPr>
        <p:txBody>
          <a:bodyPr wrap="square">
            <a:spAutoFit/>
          </a:bodyPr>
          <a:lstStyle/>
          <a:p>
            <a:pPr lvl="0"/>
            <a:r>
              <a:rPr lang="en-US" sz="2400" dirty="0">
                <a:latin typeface="Calibri" pitchFamily="34" charset="0"/>
              </a:rPr>
              <a:t>Prepare individual storm event </a:t>
            </a:r>
            <a:r>
              <a:rPr lang="en-US" sz="2400" dirty="0" smtClean="0">
                <a:latin typeface="Calibri" pitchFamily="34" charset="0"/>
              </a:rPr>
              <a:t>data summaries </a:t>
            </a:r>
            <a:r>
              <a:rPr lang="en-US" sz="2400" dirty="0">
                <a:latin typeface="Calibri" pitchFamily="34" charset="0"/>
              </a:rPr>
              <a:t>that are coordinated with the rain data for each monitoring point, </a:t>
            </a:r>
            <a:r>
              <a:rPr lang="en-US" sz="2400" dirty="0" smtClean="0">
                <a:latin typeface="Calibri" pitchFamily="34" charset="0"/>
              </a:rPr>
              <a:t>including: </a:t>
            </a:r>
          </a:p>
        </p:txBody>
      </p:sp>
      <p:sp>
        <p:nvSpPr>
          <p:cNvPr id="9" name="Rectangle 8"/>
          <p:cNvSpPr/>
          <p:nvPr/>
        </p:nvSpPr>
        <p:spPr>
          <a:xfrm>
            <a:off x="4343400" y="4004458"/>
            <a:ext cx="4800600" cy="2677656"/>
          </a:xfrm>
          <a:prstGeom prst="rect">
            <a:avLst/>
          </a:prstGeom>
        </p:spPr>
        <p:txBody>
          <a:bodyPr wrap="square">
            <a:spAutoFit/>
          </a:bodyPr>
          <a:lstStyle/>
          <a:p>
            <a:pPr marL="285750" lvl="0" indent="-285750">
              <a:buClr>
                <a:schemeClr val="tx2">
                  <a:lumMod val="60000"/>
                  <a:lumOff val="40000"/>
                </a:schemeClr>
              </a:buClr>
              <a:buFont typeface="Wingdings" pitchFamily="2" charset="2"/>
              <a:buChar char="§"/>
            </a:pPr>
            <a:r>
              <a:rPr lang="en-US" sz="2400" dirty="0">
                <a:latin typeface="Calibri" pitchFamily="34" charset="0"/>
              </a:rPr>
              <a:t>pipe-flow start/end time, </a:t>
            </a:r>
          </a:p>
          <a:p>
            <a:pPr marL="285750" lvl="0" indent="-285750">
              <a:buClr>
                <a:schemeClr val="tx2">
                  <a:lumMod val="60000"/>
                  <a:lumOff val="40000"/>
                </a:schemeClr>
              </a:buClr>
              <a:buFont typeface="Wingdings" pitchFamily="2" charset="2"/>
              <a:buChar char="§"/>
            </a:pPr>
            <a:r>
              <a:rPr lang="en-US" sz="2400" dirty="0">
                <a:latin typeface="Calibri" pitchFamily="34" charset="0"/>
              </a:rPr>
              <a:t>total pipe-flow discharge volume, </a:t>
            </a:r>
            <a:endParaRPr lang="en-US" sz="2400" dirty="0" smtClean="0">
              <a:latin typeface="Calibri" pitchFamily="34" charset="0"/>
            </a:endParaRPr>
          </a:p>
          <a:p>
            <a:pPr marL="285750" lvl="0" indent="-285750">
              <a:buClr>
                <a:schemeClr val="tx2">
                  <a:lumMod val="60000"/>
                  <a:lumOff val="40000"/>
                </a:schemeClr>
              </a:buClr>
              <a:buFont typeface="Wingdings" pitchFamily="2" charset="2"/>
              <a:buChar char="§"/>
            </a:pPr>
            <a:r>
              <a:rPr lang="en-US" sz="2400" dirty="0" smtClean="0">
                <a:latin typeface="Calibri" pitchFamily="34" charset="0"/>
              </a:rPr>
              <a:t>total </a:t>
            </a:r>
            <a:r>
              <a:rPr lang="en-US" sz="2400" dirty="0">
                <a:latin typeface="Calibri" pitchFamily="34" charset="0"/>
              </a:rPr>
              <a:t>runoff, </a:t>
            </a:r>
            <a:endParaRPr lang="en-US" sz="2400" dirty="0" smtClean="0">
              <a:latin typeface="Calibri" pitchFamily="34" charset="0"/>
            </a:endParaRPr>
          </a:p>
          <a:p>
            <a:pPr marL="285750" lvl="0" indent="-285750">
              <a:buClr>
                <a:schemeClr val="tx2">
                  <a:lumMod val="60000"/>
                  <a:lumOff val="40000"/>
                </a:schemeClr>
              </a:buClr>
              <a:buFont typeface="Wingdings" pitchFamily="2" charset="2"/>
              <a:buChar char="§"/>
            </a:pPr>
            <a:r>
              <a:rPr lang="en-US" sz="2400" dirty="0" smtClean="0">
                <a:latin typeface="Calibri" pitchFamily="34" charset="0"/>
              </a:rPr>
              <a:t>peak </a:t>
            </a:r>
            <a:r>
              <a:rPr lang="en-US" sz="2400" dirty="0">
                <a:latin typeface="Calibri" pitchFamily="34" charset="0"/>
              </a:rPr>
              <a:t>and average flow discharge rates, </a:t>
            </a:r>
            <a:endParaRPr lang="en-US" sz="2400" dirty="0" smtClean="0">
              <a:latin typeface="Calibri" pitchFamily="34" charset="0"/>
            </a:endParaRPr>
          </a:p>
          <a:p>
            <a:pPr marL="285750" lvl="0" indent="-285750">
              <a:buClr>
                <a:schemeClr val="tx2">
                  <a:lumMod val="60000"/>
                  <a:lumOff val="40000"/>
                </a:schemeClr>
              </a:buClr>
              <a:buFont typeface="Wingdings" pitchFamily="2" charset="2"/>
              <a:buChar char="§"/>
            </a:pPr>
            <a:r>
              <a:rPr lang="en-US" sz="2400" dirty="0" err="1" smtClean="0">
                <a:latin typeface="Calibri" pitchFamily="34" charset="0"/>
              </a:rPr>
              <a:t>R</a:t>
            </a:r>
            <a:r>
              <a:rPr lang="en-US" sz="2400" baseline="-25000" dirty="0" err="1" smtClean="0">
                <a:latin typeface="Calibri" pitchFamily="34" charset="0"/>
              </a:rPr>
              <a:t>v</a:t>
            </a:r>
            <a:r>
              <a:rPr lang="en-US" sz="2400" dirty="0" smtClean="0">
                <a:latin typeface="Calibri" pitchFamily="34" charset="0"/>
              </a:rPr>
              <a:t> </a:t>
            </a:r>
            <a:r>
              <a:rPr lang="en-US" sz="2400" dirty="0">
                <a:latin typeface="Calibri" pitchFamily="34" charset="0"/>
              </a:rPr>
              <a:t>(the ratio of runoff to rainfall depth).</a:t>
            </a:r>
          </a:p>
        </p:txBody>
      </p:sp>
      <p:sp>
        <p:nvSpPr>
          <p:cNvPr id="10" name="Rectangle 9"/>
          <p:cNvSpPr/>
          <p:nvPr/>
        </p:nvSpPr>
        <p:spPr>
          <a:xfrm>
            <a:off x="38100" y="4157008"/>
            <a:ext cx="4572000" cy="1938992"/>
          </a:xfrm>
          <a:prstGeom prst="rect">
            <a:avLst/>
          </a:prstGeom>
        </p:spPr>
        <p:txBody>
          <a:bodyPr>
            <a:spAutoFit/>
          </a:bodyPr>
          <a:lstStyle/>
          <a:p>
            <a:pPr marL="285750" lvl="0" indent="-285750">
              <a:buClr>
                <a:schemeClr val="tx2">
                  <a:lumMod val="60000"/>
                  <a:lumOff val="40000"/>
                </a:schemeClr>
              </a:buClr>
              <a:buFont typeface="Wingdings" pitchFamily="2" charset="2"/>
              <a:buChar char="§"/>
            </a:pPr>
            <a:r>
              <a:rPr lang="en-US" sz="2400" dirty="0">
                <a:latin typeface="Calibri" pitchFamily="34" charset="0"/>
              </a:rPr>
              <a:t>start/end time of rain, </a:t>
            </a:r>
          </a:p>
          <a:p>
            <a:pPr marL="285750" lvl="0" indent="-285750">
              <a:buClr>
                <a:schemeClr val="tx2">
                  <a:lumMod val="60000"/>
                  <a:lumOff val="40000"/>
                </a:schemeClr>
              </a:buClr>
              <a:buFont typeface="Wingdings" pitchFamily="2" charset="2"/>
              <a:buChar char="§"/>
            </a:pPr>
            <a:r>
              <a:rPr lang="en-US" sz="2400" dirty="0">
                <a:latin typeface="Calibri" pitchFamily="34" charset="0"/>
              </a:rPr>
              <a:t>rain duration, </a:t>
            </a:r>
          </a:p>
          <a:p>
            <a:pPr marL="285750" lvl="0" indent="-285750">
              <a:buClr>
                <a:schemeClr val="tx2">
                  <a:lumMod val="60000"/>
                  <a:lumOff val="40000"/>
                </a:schemeClr>
              </a:buClr>
              <a:buFont typeface="Wingdings" pitchFamily="2" charset="2"/>
              <a:buChar char="§"/>
            </a:pPr>
            <a:r>
              <a:rPr lang="en-US" sz="2400" dirty="0">
                <a:latin typeface="Calibri" pitchFamily="34" charset="0"/>
              </a:rPr>
              <a:t>antecedent dry days, </a:t>
            </a:r>
          </a:p>
          <a:p>
            <a:pPr marL="285750" lvl="0" indent="-285750">
              <a:buClr>
                <a:schemeClr val="tx2">
                  <a:lumMod val="60000"/>
                  <a:lumOff val="40000"/>
                </a:schemeClr>
              </a:buClr>
              <a:buFont typeface="Wingdings" pitchFamily="2" charset="2"/>
              <a:buChar char="§"/>
            </a:pPr>
            <a:r>
              <a:rPr lang="en-US" sz="2400" dirty="0">
                <a:latin typeface="Calibri" pitchFamily="34" charset="0"/>
              </a:rPr>
              <a:t>total rain, </a:t>
            </a:r>
          </a:p>
          <a:p>
            <a:pPr marL="285750" lvl="0" indent="-285750">
              <a:buClr>
                <a:schemeClr val="tx2">
                  <a:lumMod val="60000"/>
                  <a:lumOff val="40000"/>
                </a:schemeClr>
              </a:buClr>
              <a:buFont typeface="Wingdings" pitchFamily="2" charset="2"/>
              <a:buChar char="§"/>
            </a:pPr>
            <a:r>
              <a:rPr lang="en-US" sz="2400" dirty="0">
                <a:latin typeface="Calibri" pitchFamily="34" charset="0"/>
              </a:rPr>
              <a:t>peak and average rain intensity, </a:t>
            </a:r>
          </a:p>
        </p:txBody>
      </p:sp>
    </p:spTree>
    <p:extLst>
      <p:ext uri="{BB962C8B-B14F-4D97-AF65-F5344CB8AC3E}">
        <p14:creationId xmlns:p14="http://schemas.microsoft.com/office/powerpoint/2010/main" val="42350951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4800" y="0"/>
            <a:ext cx="5029200" cy="762000"/>
          </a:xfrm>
          <a:solidFill>
            <a:schemeClr val="bg1"/>
          </a:solidFill>
        </p:spPr>
        <p:txBody>
          <a:bodyPr>
            <a:noAutofit/>
          </a:bodyPr>
          <a:lstStyle/>
          <a:p>
            <a:r>
              <a:rPr lang="en-US" sz="2800" b="1" dirty="0" smtClean="0">
                <a:solidFill>
                  <a:srgbClr val="000000"/>
                </a:solidFill>
                <a:effectLst/>
                <a:latin typeface="Calibri" pitchFamily="34" charset="0"/>
              </a:rPr>
              <a:t>Cincinnati State Technical College</a:t>
            </a:r>
            <a:endParaRPr lang="en-US" sz="2800" b="1" dirty="0">
              <a:solidFill>
                <a:srgbClr val="000000"/>
              </a:solidFill>
              <a:effectLst/>
              <a:latin typeface="Calibri" pitchFamily="34" charset="0"/>
            </a:endParaRPr>
          </a:p>
        </p:txBody>
      </p:sp>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5500" t="12222" r="15125" b="1054"/>
          <a:stretch/>
        </p:blipFill>
        <p:spPr bwMode="auto">
          <a:xfrm>
            <a:off x="4267200" y="814557"/>
            <a:ext cx="4800600" cy="6043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0" y="0"/>
            <a:ext cx="4114800"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913" name="Picture 1"/>
          <p:cNvPicPr>
            <a:picLocks noChangeAspect="1" noChangeArrowheads="1"/>
          </p:cNvPicPr>
          <p:nvPr/>
        </p:nvPicPr>
        <p:blipFill>
          <a:blip r:embed="rId4" cstate="print"/>
          <a:srcRect l="67336" t="14085" r="15782" b="24020"/>
          <a:stretch>
            <a:fillRect/>
          </a:stretch>
        </p:blipFill>
        <p:spPr bwMode="auto">
          <a:xfrm>
            <a:off x="0" y="0"/>
            <a:ext cx="2075793" cy="2441028"/>
          </a:xfrm>
          <a:prstGeom prst="rect">
            <a:avLst/>
          </a:prstGeom>
          <a:noFill/>
          <a:ln w="9525">
            <a:noFill/>
            <a:miter lim="800000"/>
            <a:headEnd/>
            <a:tailEnd/>
          </a:ln>
        </p:spPr>
      </p:pic>
      <p:pic>
        <p:nvPicPr>
          <p:cNvPr id="9" name="Picture 2" descr="C:\Users\Leila\Desktop\Site photos May 19 2013\DSCF0355.JPG"/>
          <p:cNvPicPr>
            <a:picLocks noChangeAspect="1" noChangeArrowheads="1"/>
          </p:cNvPicPr>
          <p:nvPr/>
        </p:nvPicPr>
        <p:blipFill>
          <a:blip r:embed="rId5" cstate="print"/>
          <a:srcRect t="12346"/>
          <a:stretch>
            <a:fillRect/>
          </a:stretch>
        </p:blipFill>
        <p:spPr bwMode="auto">
          <a:xfrm>
            <a:off x="2209800" y="0"/>
            <a:ext cx="1856876" cy="2441448"/>
          </a:xfrm>
          <a:prstGeom prst="rect">
            <a:avLst/>
          </a:prstGeom>
          <a:noFill/>
        </p:spPr>
      </p:pic>
      <p:pic>
        <p:nvPicPr>
          <p:cNvPr id="38914" name="Picture 2"/>
          <p:cNvPicPr>
            <a:picLocks noChangeAspect="1" noChangeArrowheads="1"/>
          </p:cNvPicPr>
          <p:nvPr/>
        </p:nvPicPr>
        <p:blipFill>
          <a:blip r:embed="rId6" cstate="print"/>
          <a:srcRect l="63467" t="14714" r="19328" b="20833"/>
          <a:stretch>
            <a:fillRect/>
          </a:stretch>
        </p:blipFill>
        <p:spPr bwMode="auto">
          <a:xfrm>
            <a:off x="0" y="2438400"/>
            <a:ext cx="1845627" cy="2217683"/>
          </a:xfrm>
          <a:prstGeom prst="rect">
            <a:avLst/>
          </a:prstGeom>
          <a:noFill/>
          <a:ln w="9525">
            <a:noFill/>
            <a:miter lim="800000"/>
            <a:headEnd/>
            <a:tailEnd/>
          </a:ln>
        </p:spPr>
      </p:pic>
      <p:pic>
        <p:nvPicPr>
          <p:cNvPr id="38915" name="Picture 3"/>
          <p:cNvPicPr>
            <a:picLocks noChangeAspect="1" noChangeArrowheads="1"/>
          </p:cNvPicPr>
          <p:nvPr/>
        </p:nvPicPr>
        <p:blipFill>
          <a:blip r:embed="rId7" cstate="print"/>
          <a:srcRect l="60830" t="13793" r="7925" b="22414"/>
          <a:stretch>
            <a:fillRect/>
          </a:stretch>
        </p:blipFill>
        <p:spPr bwMode="auto">
          <a:xfrm>
            <a:off x="457200" y="4724400"/>
            <a:ext cx="3258063" cy="2133600"/>
          </a:xfrm>
          <a:prstGeom prst="rect">
            <a:avLst/>
          </a:prstGeom>
          <a:noFill/>
          <a:ln w="9525">
            <a:noFill/>
            <a:miter lim="800000"/>
            <a:headEnd/>
            <a:tailEnd/>
          </a:ln>
        </p:spPr>
      </p:pic>
      <p:pic>
        <p:nvPicPr>
          <p:cNvPr id="38916" name="Picture 4"/>
          <p:cNvPicPr>
            <a:picLocks noChangeAspect="1" noChangeArrowheads="1"/>
          </p:cNvPicPr>
          <p:nvPr/>
        </p:nvPicPr>
        <p:blipFill>
          <a:blip r:embed="rId8" cstate="print"/>
          <a:srcRect l="58803" t="13542" r="12130" b="23958"/>
          <a:stretch>
            <a:fillRect/>
          </a:stretch>
        </p:blipFill>
        <p:spPr bwMode="auto">
          <a:xfrm>
            <a:off x="1981200" y="3048000"/>
            <a:ext cx="2099310" cy="1447800"/>
          </a:xfrm>
          <a:prstGeom prst="rect">
            <a:avLst/>
          </a:prstGeom>
          <a:noFill/>
          <a:ln w="9525">
            <a:noFill/>
            <a:miter lim="800000"/>
            <a:headEnd/>
            <a:tailEnd/>
          </a:ln>
        </p:spPr>
      </p:pic>
      <p:sp>
        <p:nvSpPr>
          <p:cNvPr id="3" name="TextBox 2"/>
          <p:cNvSpPr txBox="1"/>
          <p:nvPr/>
        </p:nvSpPr>
        <p:spPr>
          <a:xfrm>
            <a:off x="3090656" y="3061871"/>
            <a:ext cx="989854" cy="369332"/>
          </a:xfrm>
          <a:prstGeom prst="rect">
            <a:avLst/>
          </a:prstGeom>
          <a:solidFill>
            <a:schemeClr val="bg1"/>
          </a:solidFill>
        </p:spPr>
        <p:txBody>
          <a:bodyPr wrap="square" rtlCol="0">
            <a:spAutoFit/>
          </a:bodyPr>
          <a:lstStyle/>
          <a:p>
            <a:r>
              <a:rPr lang="en-US" sz="900" dirty="0" smtClean="0"/>
              <a:t>Level spreaders and biofilters</a:t>
            </a:r>
            <a:endParaRPr lang="en-US" sz="900" dirty="0"/>
          </a:p>
        </p:txBody>
      </p:sp>
    </p:spTree>
    <p:extLst>
      <p:ext uri="{BB962C8B-B14F-4D97-AF65-F5344CB8AC3E}">
        <p14:creationId xmlns:p14="http://schemas.microsoft.com/office/powerpoint/2010/main" val="33011433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2500" t="12000" r="8250" b="1768"/>
          <a:stretch/>
        </p:blipFill>
        <p:spPr bwMode="auto">
          <a:xfrm>
            <a:off x="1219200" y="1487577"/>
            <a:ext cx="6477000" cy="5370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381000" y="457200"/>
            <a:ext cx="8305800" cy="868362"/>
          </a:xfrm>
        </p:spPr>
        <p:txBody>
          <a:bodyPr>
            <a:noAutofit/>
          </a:bodyPr>
          <a:lstStyle/>
          <a:p>
            <a:pPr algn="ctr"/>
            <a:r>
              <a:rPr lang="en-US" sz="3200" b="1" dirty="0" smtClean="0">
                <a:solidFill>
                  <a:srgbClr val="000000"/>
                </a:solidFill>
                <a:effectLst/>
                <a:latin typeface="Calibri" pitchFamily="34" charset="0"/>
              </a:rPr>
              <a:t>Cincinnati State Technical College Watershed Analysis</a:t>
            </a:r>
            <a:endParaRPr lang="en-US" sz="3200" dirty="0">
              <a:solidFill>
                <a:srgbClr val="000000"/>
              </a:solidFill>
              <a:effectLst/>
              <a:latin typeface="Calibri" pitchFamily="34" charset="0"/>
            </a:endParaRPr>
          </a:p>
        </p:txBody>
      </p:sp>
    </p:spTree>
    <p:extLst>
      <p:ext uri="{BB962C8B-B14F-4D97-AF65-F5344CB8AC3E}">
        <p14:creationId xmlns:p14="http://schemas.microsoft.com/office/powerpoint/2010/main" val="16423814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1512893844"/>
              </p:ext>
            </p:extLst>
          </p:nvPr>
        </p:nvGraphicFramePr>
        <p:xfrm>
          <a:off x="3758389" y="49766"/>
          <a:ext cx="5257800" cy="3444766"/>
        </p:xfrm>
        <a:graphic>
          <a:graphicData uri="http://schemas.openxmlformats.org/presentationml/2006/ole">
            <mc:AlternateContent xmlns:mc="http://schemas.openxmlformats.org/markup-compatibility/2006">
              <mc:Choice xmlns:v="urn:schemas-microsoft-com:vml" Requires="v">
                <p:oleObj spid="_x0000_s5133" name="Graph" r:id="rId4" imgW="5486400" imgH="3657600" progId="MtbGraph.Document.16">
                  <p:embed/>
                </p:oleObj>
              </mc:Choice>
              <mc:Fallback>
                <p:oleObj name="Graph" r:id="rId4" imgW="5486400" imgH="3657600" progId="MtbGraph.Document.16">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58389" y="49766"/>
                        <a:ext cx="5257800" cy="34447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075"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6141" t="39147" r="14317" b="28295"/>
          <a:stretch/>
        </p:blipFill>
        <p:spPr bwMode="auto">
          <a:xfrm>
            <a:off x="104777" y="4564797"/>
            <a:ext cx="5181600" cy="1639740"/>
          </a:xfrm>
          <a:prstGeom prst="rect">
            <a:avLst/>
          </a:prstGeom>
          <a:noFill/>
          <a:ln w="9525">
            <a:solidFill>
              <a:schemeClr val="accent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3076" name="Picture 4"/>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6541" t="47255" r="21729" b="15536"/>
          <a:stretch/>
        </p:blipFill>
        <p:spPr bwMode="auto">
          <a:xfrm>
            <a:off x="5476875" y="4564797"/>
            <a:ext cx="3520264" cy="1700631"/>
          </a:xfrm>
          <a:prstGeom prst="rect">
            <a:avLst/>
          </a:prstGeom>
          <a:noFill/>
          <a:ln w="9525">
            <a:solidFill>
              <a:schemeClr val="accent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2" name="Rectangle 1"/>
          <p:cNvSpPr/>
          <p:nvPr/>
        </p:nvSpPr>
        <p:spPr>
          <a:xfrm>
            <a:off x="104776" y="3733800"/>
            <a:ext cx="5181601"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b="1" dirty="0">
                <a:solidFill>
                  <a:srgbClr val="000000"/>
                </a:solidFill>
                <a:latin typeface="Calibri" pitchFamily="34" charset="0"/>
              </a:rPr>
              <a:t>Kruskal-Wallis One Way Analysis of Variance on Ranks test </a:t>
            </a:r>
          </a:p>
        </p:txBody>
      </p:sp>
      <p:sp>
        <p:nvSpPr>
          <p:cNvPr id="3" name="Rectangle 2"/>
          <p:cNvSpPr/>
          <p:nvPr/>
        </p:nvSpPr>
        <p:spPr>
          <a:xfrm>
            <a:off x="5486401" y="3733800"/>
            <a:ext cx="3520263"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b="1" dirty="0">
                <a:solidFill>
                  <a:srgbClr val="000000"/>
                </a:solidFill>
                <a:latin typeface="Calibri" pitchFamily="34" charset="0"/>
              </a:rPr>
              <a:t>post-hoc comparison test (</a:t>
            </a:r>
            <a:r>
              <a:rPr lang="en-US" b="1" dirty="0" err="1">
                <a:solidFill>
                  <a:srgbClr val="000000"/>
                </a:solidFill>
                <a:latin typeface="Calibri" pitchFamily="34" charset="0"/>
              </a:rPr>
              <a:t>Tukey’s</a:t>
            </a:r>
            <a:r>
              <a:rPr lang="en-US" b="1" dirty="0">
                <a:solidFill>
                  <a:srgbClr val="000000"/>
                </a:solidFill>
                <a:latin typeface="Calibri" pitchFamily="34" charset="0"/>
              </a:rPr>
              <a:t> test) </a:t>
            </a:r>
          </a:p>
        </p:txBody>
      </p:sp>
      <p:sp>
        <p:nvSpPr>
          <p:cNvPr id="4" name="Rectangle 3"/>
          <p:cNvSpPr/>
          <p:nvPr/>
        </p:nvSpPr>
        <p:spPr>
          <a:xfrm>
            <a:off x="533400" y="1600200"/>
            <a:ext cx="3048000" cy="1938992"/>
          </a:xfrm>
          <a:prstGeom prst="rect">
            <a:avLst/>
          </a:prstGeom>
        </p:spPr>
        <p:txBody>
          <a:bodyPr wrap="square">
            <a:spAutoFit/>
          </a:bodyPr>
          <a:lstStyle/>
          <a:p>
            <a:r>
              <a:rPr lang="en-US" dirty="0">
                <a:latin typeface="Calibri" pitchFamily="34" charset="0"/>
              </a:rPr>
              <a:t>R</a:t>
            </a:r>
            <a:r>
              <a:rPr lang="en-US" baseline="-25000" dirty="0">
                <a:latin typeface="Calibri" pitchFamily="34" charset="0"/>
              </a:rPr>
              <a:t>v</a:t>
            </a:r>
            <a:r>
              <a:rPr lang="en-US" dirty="0">
                <a:latin typeface="Calibri" pitchFamily="34" charset="0"/>
              </a:rPr>
              <a:t> values for different study periods for Cincinnati State College separate sewer system </a:t>
            </a:r>
          </a:p>
        </p:txBody>
      </p:sp>
      <p:sp>
        <p:nvSpPr>
          <p:cNvPr id="10" name="Title 1"/>
          <p:cNvSpPr>
            <a:spLocks noGrp="1"/>
          </p:cNvSpPr>
          <p:nvPr>
            <p:ph type="title"/>
          </p:nvPr>
        </p:nvSpPr>
        <p:spPr>
          <a:xfrm>
            <a:off x="67034" y="76200"/>
            <a:ext cx="3733800" cy="972312"/>
          </a:xfrm>
        </p:spPr>
        <p:txBody>
          <a:bodyPr>
            <a:normAutofit fontScale="90000"/>
          </a:bodyPr>
          <a:lstStyle/>
          <a:p>
            <a:r>
              <a:rPr lang="en-US" sz="2800" b="1" dirty="0" smtClean="0">
                <a:solidFill>
                  <a:srgbClr val="000000"/>
                </a:solidFill>
                <a:effectLst/>
                <a:latin typeface="Calibri" pitchFamily="34" charset="0"/>
              </a:rPr>
              <a:t>Cincinnati State College </a:t>
            </a:r>
            <a:br>
              <a:rPr lang="en-US" sz="2800" b="1" dirty="0" smtClean="0">
                <a:solidFill>
                  <a:srgbClr val="000000"/>
                </a:solidFill>
                <a:effectLst/>
                <a:latin typeface="Calibri" pitchFamily="34" charset="0"/>
              </a:rPr>
            </a:br>
            <a:r>
              <a:rPr lang="en-US" sz="2000" b="1" dirty="0" smtClean="0">
                <a:solidFill>
                  <a:srgbClr val="000000"/>
                </a:solidFill>
                <a:effectLst/>
                <a:latin typeface="Calibri" pitchFamily="34" charset="0"/>
              </a:rPr>
              <a:t>(southern drainage with extensive  bioinfiltration and rain gardens)</a:t>
            </a:r>
            <a:r>
              <a:rPr lang="en-US" sz="2800" b="1" dirty="0" smtClean="0">
                <a:solidFill>
                  <a:srgbClr val="000000"/>
                </a:solidFill>
                <a:effectLst/>
                <a:latin typeface="Calibri" pitchFamily="34" charset="0"/>
              </a:rPr>
              <a:t> </a:t>
            </a:r>
            <a:endParaRPr lang="en-US" sz="2800" b="1" dirty="0">
              <a:solidFill>
                <a:srgbClr val="000000"/>
              </a:solidFill>
              <a:effectLst/>
              <a:latin typeface="Calibri" pitchFamily="34" charset="0"/>
            </a:endParaRPr>
          </a:p>
        </p:txBody>
      </p:sp>
    </p:spTree>
    <p:extLst>
      <p:ext uri="{BB962C8B-B14F-4D97-AF65-F5344CB8AC3E}">
        <p14:creationId xmlns:p14="http://schemas.microsoft.com/office/powerpoint/2010/main" val="27752030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5375" t="11556" r="14687"/>
          <a:stretch/>
        </p:blipFill>
        <p:spPr bwMode="auto">
          <a:xfrm>
            <a:off x="3647257" y="15240"/>
            <a:ext cx="5496743"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txBox="1">
            <a:spLocks/>
          </p:cNvSpPr>
          <p:nvPr/>
        </p:nvSpPr>
        <p:spPr>
          <a:xfrm>
            <a:off x="0" y="0"/>
            <a:ext cx="3657600" cy="914400"/>
          </a:xfrm>
          <a:prstGeom prst="rect">
            <a:avLst/>
          </a:prstGeom>
          <a:solidFill>
            <a:schemeClr val="bg1"/>
          </a:solidFill>
        </p:spPr>
        <p:txBody>
          <a:bodyPr vert="horz" lIns="0" rIns="0" bIns="0" anchor="ctr">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4400" b="1" dirty="0" smtClean="0">
                <a:latin typeface="Calibri" pitchFamily="34" charset="0"/>
              </a:rPr>
              <a:t>Cincinnati Zoo</a:t>
            </a:r>
            <a:endParaRPr lang="en-US" sz="4400" b="1" dirty="0">
              <a:latin typeface="Calibri" pitchFamily="34" charset="0"/>
            </a:endParaRPr>
          </a:p>
        </p:txBody>
      </p:sp>
      <p:pic>
        <p:nvPicPr>
          <p:cNvPr id="33793" name="Picture 1" descr="C:\Users\Leila\Desktop\Site photos May 19 2013\DSCF0307.JPG"/>
          <p:cNvPicPr>
            <a:picLocks noChangeAspect="1" noChangeArrowheads="1"/>
          </p:cNvPicPr>
          <p:nvPr/>
        </p:nvPicPr>
        <p:blipFill>
          <a:blip r:embed="rId4" cstate="print"/>
          <a:srcRect/>
          <a:stretch>
            <a:fillRect/>
          </a:stretch>
        </p:blipFill>
        <p:spPr bwMode="auto">
          <a:xfrm>
            <a:off x="0" y="914400"/>
            <a:ext cx="3017520" cy="2011680"/>
          </a:xfrm>
          <a:prstGeom prst="rect">
            <a:avLst/>
          </a:prstGeom>
          <a:noFill/>
        </p:spPr>
      </p:pic>
      <p:pic>
        <p:nvPicPr>
          <p:cNvPr id="33794" name="Picture 2" descr="C:\Users\Leila\Desktop\Site photos May 19 2013\DSCF0314.JPG"/>
          <p:cNvPicPr>
            <a:picLocks noChangeAspect="1" noChangeArrowheads="1"/>
          </p:cNvPicPr>
          <p:nvPr/>
        </p:nvPicPr>
        <p:blipFill>
          <a:blip r:embed="rId5" cstate="print"/>
          <a:srcRect/>
          <a:stretch>
            <a:fillRect/>
          </a:stretch>
        </p:blipFill>
        <p:spPr bwMode="auto">
          <a:xfrm>
            <a:off x="0" y="4846320"/>
            <a:ext cx="3017520" cy="2011680"/>
          </a:xfrm>
          <a:prstGeom prst="rect">
            <a:avLst/>
          </a:prstGeom>
          <a:noFill/>
        </p:spPr>
      </p:pic>
      <p:pic>
        <p:nvPicPr>
          <p:cNvPr id="33795" name="Picture 3" descr="C:\Users\Leila\Desktop\Site photos May 19 2013\DSCF0310.JPG"/>
          <p:cNvPicPr>
            <a:picLocks noChangeAspect="1" noChangeArrowheads="1"/>
          </p:cNvPicPr>
          <p:nvPr/>
        </p:nvPicPr>
        <p:blipFill>
          <a:blip r:embed="rId6" cstate="print"/>
          <a:srcRect/>
          <a:stretch>
            <a:fillRect/>
          </a:stretch>
        </p:blipFill>
        <p:spPr bwMode="auto">
          <a:xfrm>
            <a:off x="0" y="2865120"/>
            <a:ext cx="3017520" cy="2011680"/>
          </a:xfrm>
          <a:prstGeom prst="rect">
            <a:avLst/>
          </a:prstGeom>
          <a:noFill/>
        </p:spPr>
      </p:pic>
    </p:spTree>
    <p:extLst>
      <p:ext uri="{BB962C8B-B14F-4D97-AF65-F5344CB8AC3E}">
        <p14:creationId xmlns:p14="http://schemas.microsoft.com/office/powerpoint/2010/main" val="39816758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1539766"/>
            <a:ext cx="6096000" cy="381000"/>
          </a:xfrm>
        </p:spPr>
        <p:txBody>
          <a:bodyPr>
            <a:noAutofit/>
          </a:bodyPr>
          <a:lstStyle/>
          <a:p>
            <a:pPr algn="ctr"/>
            <a:r>
              <a:rPr lang="en-US" sz="2400" b="1" dirty="0" smtClean="0">
                <a:latin typeface="Calibri" pitchFamily="34" charset="0"/>
              </a:rPr>
              <a:t>176 events monitored after construction</a:t>
            </a:r>
            <a:endParaRPr lang="en-US" sz="2400" b="1" dirty="0">
              <a:latin typeface="Calibri" pitchFamily="34" charset="0"/>
            </a:endParaRPr>
          </a:p>
        </p:txBody>
      </p:sp>
      <p:graphicFrame>
        <p:nvGraphicFramePr>
          <p:cNvPr id="4" name="Chart 3"/>
          <p:cNvGraphicFramePr/>
          <p:nvPr>
            <p:extLst>
              <p:ext uri="{D42A27DB-BD31-4B8C-83A1-F6EECF244321}">
                <p14:modId xmlns:p14="http://schemas.microsoft.com/office/powerpoint/2010/main" val="3962328791"/>
              </p:ext>
            </p:extLst>
          </p:nvPr>
        </p:nvGraphicFramePr>
        <p:xfrm>
          <a:off x="838200" y="1905000"/>
          <a:ext cx="7467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a:xfrm>
            <a:off x="457200" y="228600"/>
            <a:ext cx="8382000" cy="1219200"/>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sz="3200" b="1" dirty="0" smtClean="0">
                <a:solidFill>
                  <a:srgbClr val="000000"/>
                </a:solidFill>
                <a:latin typeface="Calibri" pitchFamily="34" charset="0"/>
              </a:rPr>
              <a:t>Cincinnati Zoo – Main Entrance with Extensive Paver Block </a:t>
            </a:r>
            <a:r>
              <a:rPr lang="en-US" sz="3200" b="1" dirty="0" smtClean="0">
                <a:solidFill>
                  <a:srgbClr val="000000"/>
                </a:solidFill>
                <a:latin typeface="Calibri" pitchFamily="34" charset="0"/>
              </a:rPr>
              <a:t>Use (only about 10% of the rain resulted in runoff for this “paved” area)</a:t>
            </a:r>
            <a:endParaRPr lang="en-US" sz="3200" b="1" dirty="0">
              <a:solidFill>
                <a:srgbClr val="000000"/>
              </a:solidFill>
              <a:latin typeface="Calibri" pitchFamily="34" charset="0"/>
            </a:endParaRPr>
          </a:p>
        </p:txBody>
      </p:sp>
    </p:spTree>
    <p:extLst>
      <p:ext uri="{BB962C8B-B14F-4D97-AF65-F5344CB8AC3E}">
        <p14:creationId xmlns:p14="http://schemas.microsoft.com/office/powerpoint/2010/main" val="30842657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8065" name="Object 1"/>
          <p:cNvGraphicFramePr>
            <a:graphicFrameLocks noChangeAspect="1"/>
          </p:cNvGraphicFramePr>
          <p:nvPr>
            <p:extLst>
              <p:ext uri="{D42A27DB-BD31-4B8C-83A1-F6EECF244321}">
                <p14:modId xmlns:p14="http://schemas.microsoft.com/office/powerpoint/2010/main" val="1687888325"/>
              </p:ext>
            </p:extLst>
          </p:nvPr>
        </p:nvGraphicFramePr>
        <p:xfrm>
          <a:off x="0" y="3735579"/>
          <a:ext cx="4257675" cy="3093846"/>
        </p:xfrm>
        <a:graphic>
          <a:graphicData uri="http://schemas.openxmlformats.org/presentationml/2006/ole">
            <mc:AlternateContent xmlns:mc="http://schemas.openxmlformats.org/markup-compatibility/2006">
              <mc:Choice xmlns:v="urn:schemas-microsoft-com:vml" Requires="v">
                <p:oleObj spid="_x0000_s6157" r:id="rId3" imgW="4181388" imgH="3038580" progId="">
                  <p:embed/>
                </p:oleObj>
              </mc:Choice>
              <mc:Fallback>
                <p:oleObj r:id="rId3" imgW="4181388" imgH="303858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735579"/>
                        <a:ext cx="4257675" cy="309384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a:xfrm>
            <a:off x="457200" y="228600"/>
            <a:ext cx="8229600" cy="819912"/>
          </a:xfrm>
        </p:spPr>
        <p:txBody>
          <a:bodyPr>
            <a:normAutofit/>
          </a:bodyPr>
          <a:lstStyle/>
          <a:p>
            <a:r>
              <a:rPr lang="en-US" sz="3600" b="1" dirty="0" smtClean="0">
                <a:solidFill>
                  <a:srgbClr val="000000"/>
                </a:solidFill>
                <a:effectLst/>
                <a:latin typeface="Calibri" pitchFamily="34" charset="0"/>
              </a:rPr>
              <a:t>African Savannah at Cincinnati Zoo</a:t>
            </a:r>
            <a:endParaRPr lang="en-US" sz="3600" b="1" dirty="0">
              <a:solidFill>
                <a:srgbClr val="000000"/>
              </a:solidFill>
              <a:effectLst/>
              <a:latin typeface="Calibri" pitchFamily="34" charset="0"/>
            </a:endParaRPr>
          </a:p>
        </p:txBody>
      </p:sp>
      <p:sp>
        <p:nvSpPr>
          <p:cNvPr id="3" name="Content Placeholder 2"/>
          <p:cNvSpPr>
            <a:spLocks noGrp="1"/>
          </p:cNvSpPr>
          <p:nvPr>
            <p:ph idx="1"/>
          </p:nvPr>
        </p:nvSpPr>
        <p:spPr>
          <a:xfrm>
            <a:off x="4038600" y="1295400"/>
            <a:ext cx="5105400" cy="4876800"/>
          </a:xfrm>
        </p:spPr>
        <p:txBody>
          <a:bodyPr>
            <a:noAutofit/>
          </a:bodyPr>
          <a:lstStyle/>
          <a:p>
            <a:pPr marL="0" indent="0">
              <a:buNone/>
            </a:pPr>
            <a:r>
              <a:rPr lang="en-US" sz="1400" b="1" dirty="0" smtClean="0">
                <a:latin typeface="Calibri" pitchFamily="34" charset="0"/>
                <a:cs typeface="Times New Roman" pitchFamily="18" charset="0"/>
              </a:rPr>
              <a:t>Kruskal-Wallis One Way Analysis of Variance on Ranks of Rv Values</a:t>
            </a:r>
          </a:p>
          <a:p>
            <a:pPr marL="0" indent="0">
              <a:buNone/>
            </a:pPr>
            <a:r>
              <a:rPr lang="en-US" sz="1100" b="1" dirty="0">
                <a:latin typeface="Calibri" pitchFamily="34" charset="0"/>
                <a:cs typeface="Times New Roman" pitchFamily="18" charset="0"/>
              </a:rPr>
              <a:t>Group	N </a:t>
            </a:r>
            <a:r>
              <a:rPr lang="en-US" sz="1100" b="1" dirty="0" smtClean="0">
                <a:latin typeface="Calibri" pitchFamily="34" charset="0"/>
                <a:cs typeface="Times New Roman" pitchFamily="18" charset="0"/>
              </a:rPr>
              <a:t>         Missing         </a:t>
            </a:r>
            <a:r>
              <a:rPr lang="en-US" sz="1100" b="1" dirty="0">
                <a:latin typeface="Calibri" pitchFamily="34" charset="0"/>
                <a:cs typeface="Times New Roman" pitchFamily="18" charset="0"/>
              </a:rPr>
              <a:t>Median 	  25%   	  75%   	</a:t>
            </a:r>
          </a:p>
          <a:p>
            <a:pPr marL="0" indent="0">
              <a:buNone/>
            </a:pPr>
            <a:r>
              <a:rPr lang="en-US" sz="1100" b="1" dirty="0">
                <a:latin typeface="Calibri" pitchFamily="34" charset="0"/>
                <a:cs typeface="Times New Roman" pitchFamily="18" charset="0"/>
              </a:rPr>
              <a:t>Before	111	</a:t>
            </a:r>
            <a:r>
              <a:rPr lang="en-US" sz="1100" b="1" dirty="0" smtClean="0">
                <a:latin typeface="Calibri" pitchFamily="34" charset="0"/>
                <a:cs typeface="Times New Roman" pitchFamily="18" charset="0"/>
              </a:rPr>
              <a:t>4      0.41</a:t>
            </a:r>
            <a:r>
              <a:rPr lang="en-US" sz="1100" b="1" dirty="0">
                <a:latin typeface="Calibri" pitchFamily="34" charset="0"/>
                <a:cs typeface="Times New Roman" pitchFamily="18" charset="0"/>
              </a:rPr>
              <a:t>	</a:t>
            </a:r>
            <a:r>
              <a:rPr lang="en-US" sz="1100" b="1" dirty="0" smtClean="0">
                <a:latin typeface="Calibri" pitchFamily="34" charset="0"/>
                <a:cs typeface="Times New Roman" pitchFamily="18" charset="0"/>
              </a:rPr>
              <a:t>0.23</a:t>
            </a:r>
            <a:r>
              <a:rPr lang="en-US" sz="1100" b="1" dirty="0">
                <a:latin typeface="Calibri" pitchFamily="34" charset="0"/>
                <a:cs typeface="Times New Roman" pitchFamily="18" charset="0"/>
              </a:rPr>
              <a:t>	</a:t>
            </a:r>
            <a:r>
              <a:rPr lang="en-US" sz="1100" b="1" dirty="0" smtClean="0">
                <a:latin typeface="Calibri" pitchFamily="34" charset="0"/>
                <a:cs typeface="Times New Roman" pitchFamily="18" charset="0"/>
              </a:rPr>
              <a:t>0.62</a:t>
            </a:r>
            <a:r>
              <a:rPr lang="en-US" sz="1100" b="1" dirty="0">
                <a:latin typeface="Calibri" pitchFamily="34" charset="0"/>
                <a:cs typeface="Times New Roman" pitchFamily="18" charset="0"/>
              </a:rPr>
              <a:t>	</a:t>
            </a:r>
          </a:p>
          <a:p>
            <a:pPr marL="0" indent="0">
              <a:buNone/>
            </a:pPr>
            <a:r>
              <a:rPr lang="en-US" sz="1100" b="1" dirty="0">
                <a:latin typeface="Calibri" pitchFamily="34" charset="0"/>
                <a:cs typeface="Times New Roman" pitchFamily="18" charset="0"/>
              </a:rPr>
              <a:t>During	15	</a:t>
            </a:r>
            <a:r>
              <a:rPr lang="en-US" sz="1100" b="1" dirty="0" smtClean="0">
                <a:latin typeface="Calibri" pitchFamily="34" charset="0"/>
                <a:cs typeface="Times New Roman" pitchFamily="18" charset="0"/>
              </a:rPr>
              <a:t>0      0.52</a:t>
            </a:r>
            <a:r>
              <a:rPr lang="en-US" sz="1100" b="1" dirty="0">
                <a:latin typeface="Calibri" pitchFamily="34" charset="0"/>
                <a:cs typeface="Times New Roman" pitchFamily="18" charset="0"/>
              </a:rPr>
              <a:t>	</a:t>
            </a:r>
            <a:r>
              <a:rPr lang="en-US" sz="1100" b="1" dirty="0" smtClean="0">
                <a:latin typeface="Calibri" pitchFamily="34" charset="0"/>
                <a:cs typeface="Times New Roman" pitchFamily="18" charset="0"/>
              </a:rPr>
              <a:t>0.23</a:t>
            </a:r>
            <a:r>
              <a:rPr lang="en-US" sz="1100" b="1" dirty="0">
                <a:latin typeface="Calibri" pitchFamily="34" charset="0"/>
                <a:cs typeface="Times New Roman" pitchFamily="18" charset="0"/>
              </a:rPr>
              <a:t>	</a:t>
            </a:r>
            <a:r>
              <a:rPr lang="en-US" sz="1100" b="1" dirty="0" smtClean="0">
                <a:latin typeface="Calibri" pitchFamily="34" charset="0"/>
                <a:cs typeface="Times New Roman" pitchFamily="18" charset="0"/>
              </a:rPr>
              <a:t>0.80</a:t>
            </a:r>
            <a:r>
              <a:rPr lang="en-US" sz="1100" b="1" dirty="0">
                <a:latin typeface="Calibri" pitchFamily="34" charset="0"/>
                <a:cs typeface="Times New Roman" pitchFamily="18" charset="0"/>
              </a:rPr>
              <a:t>	</a:t>
            </a:r>
          </a:p>
          <a:p>
            <a:pPr marL="0" indent="0">
              <a:buNone/>
            </a:pPr>
            <a:r>
              <a:rPr lang="en-US" sz="1100" b="1" dirty="0">
                <a:latin typeface="Calibri" pitchFamily="34" charset="0"/>
                <a:cs typeface="Times New Roman" pitchFamily="18" charset="0"/>
              </a:rPr>
              <a:t>After	40	</a:t>
            </a:r>
            <a:r>
              <a:rPr lang="en-US" sz="1100" b="1" dirty="0" smtClean="0">
                <a:latin typeface="Calibri" pitchFamily="34" charset="0"/>
                <a:cs typeface="Times New Roman" pitchFamily="18" charset="0"/>
              </a:rPr>
              <a:t>0      0.13</a:t>
            </a:r>
            <a:r>
              <a:rPr lang="en-US" sz="1100" b="1" dirty="0">
                <a:latin typeface="Calibri" pitchFamily="34" charset="0"/>
                <a:cs typeface="Times New Roman" pitchFamily="18" charset="0"/>
              </a:rPr>
              <a:t>	</a:t>
            </a:r>
            <a:r>
              <a:rPr lang="en-US" sz="1100" b="1" dirty="0" smtClean="0">
                <a:latin typeface="Calibri" pitchFamily="34" charset="0"/>
                <a:cs typeface="Times New Roman" pitchFamily="18" charset="0"/>
              </a:rPr>
              <a:t>0.044</a:t>
            </a:r>
            <a:r>
              <a:rPr lang="en-US" sz="1100" b="1" dirty="0">
                <a:latin typeface="Calibri" pitchFamily="34" charset="0"/>
                <a:cs typeface="Times New Roman" pitchFamily="18" charset="0"/>
              </a:rPr>
              <a:t>	</a:t>
            </a:r>
            <a:r>
              <a:rPr lang="en-US" sz="1100" b="1" dirty="0" smtClean="0">
                <a:latin typeface="Calibri" pitchFamily="34" charset="0"/>
                <a:cs typeface="Times New Roman" pitchFamily="18" charset="0"/>
              </a:rPr>
              <a:t>0.25</a:t>
            </a:r>
            <a:endParaRPr lang="en-US" sz="1100" b="1" dirty="0">
              <a:latin typeface="Calibri" pitchFamily="34" charset="0"/>
              <a:cs typeface="Times New Roman" pitchFamily="18" charset="0"/>
            </a:endParaRPr>
          </a:p>
          <a:p>
            <a:pPr marL="0" indent="0">
              <a:buNone/>
            </a:pPr>
            <a:r>
              <a:rPr lang="en-US" sz="1000" b="1" dirty="0" smtClean="0">
                <a:latin typeface="Calibri" pitchFamily="34" charset="0"/>
                <a:cs typeface="Times New Roman" pitchFamily="18" charset="0"/>
              </a:rPr>
              <a:t>	</a:t>
            </a:r>
            <a:r>
              <a:rPr lang="en-US" sz="1000" dirty="0" smtClean="0">
                <a:latin typeface="Calibri" pitchFamily="34" charset="0"/>
                <a:cs typeface="Times New Roman" pitchFamily="18" charset="0"/>
              </a:rPr>
              <a:t> </a:t>
            </a:r>
          </a:p>
          <a:p>
            <a:pPr marL="0" indent="0">
              <a:buNone/>
            </a:pPr>
            <a:r>
              <a:rPr lang="en-US" sz="1400" dirty="0" smtClean="0">
                <a:latin typeface="Calibri" pitchFamily="34" charset="0"/>
                <a:cs typeface="Times New Roman" pitchFamily="18" charset="0"/>
              </a:rPr>
              <a:t>There is a statistically significant difference  (P = &lt;0.001)</a:t>
            </a:r>
          </a:p>
          <a:p>
            <a:pPr marL="0" indent="0">
              <a:buNone/>
            </a:pPr>
            <a:endParaRPr lang="en-US" sz="1400" dirty="0" smtClean="0">
              <a:latin typeface="Calibri" pitchFamily="34" charset="0"/>
              <a:cs typeface="Times New Roman" pitchFamily="18" charset="0"/>
            </a:endParaRPr>
          </a:p>
          <a:p>
            <a:pPr marL="0" indent="0">
              <a:buNone/>
            </a:pPr>
            <a:r>
              <a:rPr lang="en-US" sz="1400" dirty="0" smtClean="0">
                <a:latin typeface="Calibri" pitchFamily="34" charset="0"/>
                <a:cs typeface="Times New Roman" pitchFamily="18" charset="0"/>
              </a:rPr>
              <a:t>All Pairwise Multiple Comparison Procedures (Dunn's Method):</a:t>
            </a:r>
          </a:p>
          <a:p>
            <a:pPr marL="0" indent="0">
              <a:buNone/>
            </a:pPr>
            <a:r>
              <a:rPr lang="en-US" sz="1400" dirty="0" smtClean="0">
                <a:latin typeface="Calibri" pitchFamily="34" charset="0"/>
                <a:cs typeface="Times New Roman" pitchFamily="18" charset="0"/>
              </a:rPr>
              <a:t> </a:t>
            </a:r>
          </a:p>
          <a:p>
            <a:pPr marL="0" indent="0">
              <a:buNone/>
            </a:pPr>
            <a:r>
              <a:rPr lang="en-US" sz="2000" b="1" dirty="0" smtClean="0">
                <a:latin typeface="Calibri" pitchFamily="34" charset="0"/>
                <a:cs typeface="Times New Roman" pitchFamily="18" charset="0"/>
              </a:rPr>
              <a:t>	Comparison         	P&lt;0.05		</a:t>
            </a:r>
            <a:endParaRPr lang="en-US" sz="2000" dirty="0" smtClean="0">
              <a:latin typeface="Calibri" pitchFamily="34" charset="0"/>
              <a:cs typeface="Times New Roman" pitchFamily="18" charset="0"/>
            </a:endParaRPr>
          </a:p>
          <a:p>
            <a:pPr marL="0" indent="0">
              <a:buNone/>
            </a:pPr>
            <a:r>
              <a:rPr lang="en-US" sz="2000" dirty="0" smtClean="0">
                <a:latin typeface="Calibri" pitchFamily="34" charset="0"/>
                <a:cs typeface="Times New Roman" pitchFamily="18" charset="0"/>
              </a:rPr>
              <a:t>	During </a:t>
            </a:r>
            <a:r>
              <a:rPr lang="en-US" sz="2000" dirty="0" err="1" smtClean="0">
                <a:latin typeface="Calibri" pitchFamily="34" charset="0"/>
                <a:cs typeface="Times New Roman" pitchFamily="18" charset="0"/>
              </a:rPr>
              <a:t>vs</a:t>
            </a:r>
            <a:r>
              <a:rPr lang="en-US" sz="2000" dirty="0" smtClean="0">
                <a:latin typeface="Calibri" pitchFamily="34" charset="0"/>
                <a:cs typeface="Times New Roman" pitchFamily="18" charset="0"/>
              </a:rPr>
              <a:t> After	Yes		</a:t>
            </a:r>
          </a:p>
          <a:p>
            <a:pPr marL="0" indent="0">
              <a:buNone/>
            </a:pPr>
            <a:r>
              <a:rPr lang="en-US" sz="2000" dirty="0" smtClean="0">
                <a:latin typeface="Calibri" pitchFamily="34" charset="0"/>
                <a:cs typeface="Times New Roman" pitchFamily="18" charset="0"/>
              </a:rPr>
              <a:t>	During </a:t>
            </a:r>
            <a:r>
              <a:rPr lang="en-US" sz="2000" dirty="0" err="1" smtClean="0">
                <a:latin typeface="Calibri" pitchFamily="34" charset="0"/>
                <a:cs typeface="Times New Roman" pitchFamily="18" charset="0"/>
              </a:rPr>
              <a:t>vs</a:t>
            </a:r>
            <a:r>
              <a:rPr lang="en-US" sz="2000" dirty="0" smtClean="0">
                <a:latin typeface="Calibri" pitchFamily="34" charset="0"/>
                <a:cs typeface="Times New Roman" pitchFamily="18" charset="0"/>
              </a:rPr>
              <a:t> Before	No		</a:t>
            </a:r>
          </a:p>
          <a:p>
            <a:pPr marL="0" indent="0">
              <a:buNone/>
            </a:pPr>
            <a:r>
              <a:rPr lang="en-US" sz="2000" dirty="0" smtClean="0">
                <a:latin typeface="Calibri" pitchFamily="34" charset="0"/>
                <a:cs typeface="Times New Roman" pitchFamily="18" charset="0"/>
              </a:rPr>
              <a:t>	Before </a:t>
            </a:r>
            <a:r>
              <a:rPr lang="en-US" sz="2000" dirty="0" err="1" smtClean="0">
                <a:latin typeface="Calibri" pitchFamily="34" charset="0"/>
                <a:cs typeface="Times New Roman" pitchFamily="18" charset="0"/>
              </a:rPr>
              <a:t>vs</a:t>
            </a:r>
            <a:r>
              <a:rPr lang="en-US" sz="2000" dirty="0" smtClean="0">
                <a:latin typeface="Calibri" pitchFamily="34" charset="0"/>
                <a:cs typeface="Times New Roman" pitchFamily="18" charset="0"/>
              </a:rPr>
              <a:t> After	Yes</a:t>
            </a:r>
            <a:r>
              <a:rPr lang="en-US" sz="1400" dirty="0" smtClean="0">
                <a:latin typeface="Times New Roman" pitchFamily="18" charset="0"/>
                <a:cs typeface="Times New Roman" pitchFamily="18" charset="0"/>
              </a:rPr>
              <a:t>	</a:t>
            </a:r>
            <a:endParaRPr lang="en-US" sz="1400" dirty="0">
              <a:latin typeface="Times New Roman" pitchFamily="18" charset="0"/>
              <a:cs typeface="Times New Roman" pitchFamily="18" charset="0"/>
            </a:endParaRPr>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1659825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1772117"/>
            <a:ext cx="6858000" cy="5086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652463" y="228600"/>
            <a:ext cx="7543800" cy="457200"/>
          </a:xfrm>
        </p:spPr>
        <p:txBody>
          <a:bodyPr>
            <a:normAutofit fontScale="90000"/>
          </a:bodyPr>
          <a:lstStyle/>
          <a:p>
            <a:pPr algn="ctr"/>
            <a:r>
              <a:rPr lang="en-US" sz="4000" b="1" dirty="0" smtClean="0">
                <a:solidFill>
                  <a:srgbClr val="000000"/>
                </a:solidFill>
                <a:effectLst/>
                <a:latin typeface="Calibri" pitchFamily="34" charset="0"/>
              </a:rPr>
              <a:t>Clark Montessori High School</a:t>
            </a:r>
            <a:endParaRPr lang="en-US" sz="4000" b="1" dirty="0">
              <a:solidFill>
                <a:srgbClr val="000000"/>
              </a:solidFill>
              <a:effectLst/>
              <a:latin typeface="Calibri" pitchFamily="34" charset="0"/>
            </a:endParaRPr>
          </a:p>
        </p:txBody>
      </p:sp>
      <p:sp>
        <p:nvSpPr>
          <p:cNvPr id="5" name="TextBox 4"/>
          <p:cNvSpPr txBox="1"/>
          <p:nvPr/>
        </p:nvSpPr>
        <p:spPr>
          <a:xfrm>
            <a:off x="2238375" y="2877979"/>
            <a:ext cx="1371600" cy="246221"/>
          </a:xfrm>
          <a:prstGeom prst="rect">
            <a:avLst/>
          </a:prstGeom>
          <a:solidFill>
            <a:schemeClr val="bg1"/>
          </a:solidFill>
        </p:spPr>
        <p:txBody>
          <a:bodyPr wrap="square" rtlCol="0">
            <a:spAutoFit/>
          </a:bodyPr>
          <a:lstStyle/>
          <a:p>
            <a:r>
              <a:rPr lang="en-US" sz="1000" kern="700" dirty="0" smtClean="0"/>
              <a:t>Rain garden</a:t>
            </a:r>
            <a:endParaRPr lang="en-US" sz="1000" kern="700" dirty="0"/>
          </a:p>
        </p:txBody>
      </p:sp>
      <p:sp>
        <p:nvSpPr>
          <p:cNvPr id="6" name="TextBox 5"/>
          <p:cNvSpPr txBox="1"/>
          <p:nvPr/>
        </p:nvSpPr>
        <p:spPr>
          <a:xfrm>
            <a:off x="2247900" y="2686050"/>
            <a:ext cx="1371600" cy="230832"/>
          </a:xfrm>
          <a:prstGeom prst="rect">
            <a:avLst/>
          </a:prstGeom>
          <a:solidFill>
            <a:schemeClr val="bg1"/>
          </a:solidFill>
        </p:spPr>
        <p:txBody>
          <a:bodyPr wrap="square" rtlCol="0">
            <a:spAutoFit/>
          </a:bodyPr>
          <a:lstStyle/>
          <a:p>
            <a:r>
              <a:rPr lang="en-US" sz="900" kern="700" dirty="0" smtClean="0"/>
              <a:t>Porous Conc. Pavement</a:t>
            </a:r>
            <a:endParaRPr lang="en-US" sz="900" kern="700" dirty="0"/>
          </a:p>
        </p:txBody>
      </p:sp>
      <p:pic>
        <p:nvPicPr>
          <p:cNvPr id="30721" name="Picture 1" descr="C:\Users\Leila\Desktop\Site photos May 19 2013\DSCF0276.JPG"/>
          <p:cNvPicPr>
            <a:picLocks noChangeAspect="1" noChangeArrowheads="1"/>
          </p:cNvPicPr>
          <p:nvPr/>
        </p:nvPicPr>
        <p:blipFill>
          <a:blip r:embed="rId4" cstate="print"/>
          <a:srcRect/>
          <a:stretch>
            <a:fillRect/>
          </a:stretch>
        </p:blipFill>
        <p:spPr bwMode="auto">
          <a:xfrm>
            <a:off x="3581400" y="1066800"/>
            <a:ext cx="2743200" cy="1828800"/>
          </a:xfrm>
          <a:prstGeom prst="rect">
            <a:avLst/>
          </a:prstGeom>
          <a:noFill/>
        </p:spPr>
      </p:pic>
      <p:pic>
        <p:nvPicPr>
          <p:cNvPr id="30723" name="Picture 3" descr="C:\Users\Leila\Desktop\Site photos May 19 2013\DSCF0273.JPG"/>
          <p:cNvPicPr>
            <a:picLocks noChangeAspect="1" noChangeArrowheads="1"/>
          </p:cNvPicPr>
          <p:nvPr/>
        </p:nvPicPr>
        <p:blipFill>
          <a:blip r:embed="rId5" cstate="print"/>
          <a:srcRect/>
          <a:stretch>
            <a:fillRect/>
          </a:stretch>
        </p:blipFill>
        <p:spPr bwMode="auto">
          <a:xfrm>
            <a:off x="6400800" y="1066800"/>
            <a:ext cx="2743200" cy="1828800"/>
          </a:xfrm>
          <a:prstGeom prst="rect">
            <a:avLst/>
          </a:prstGeom>
          <a:noFill/>
        </p:spPr>
      </p:pic>
      <p:pic>
        <p:nvPicPr>
          <p:cNvPr id="30724" name="Picture 4" descr="C:\Users\Leila\Desktop\Site photos May 19 2013\DSCF0280.JPG"/>
          <p:cNvPicPr>
            <a:picLocks noChangeAspect="1" noChangeArrowheads="1"/>
          </p:cNvPicPr>
          <p:nvPr/>
        </p:nvPicPr>
        <p:blipFill>
          <a:blip r:embed="rId6" cstate="print"/>
          <a:srcRect/>
          <a:stretch>
            <a:fillRect/>
          </a:stretch>
        </p:blipFill>
        <p:spPr bwMode="auto">
          <a:xfrm>
            <a:off x="6400800" y="3124200"/>
            <a:ext cx="2743200" cy="1828800"/>
          </a:xfrm>
          <a:prstGeom prst="rect">
            <a:avLst/>
          </a:prstGeom>
          <a:noFill/>
        </p:spPr>
      </p:pic>
      <p:pic>
        <p:nvPicPr>
          <p:cNvPr id="30725" name="Picture 5" descr="C:\Users\Leila\Desktop\Site photos May 19 2013\DSCF0281.JPG"/>
          <p:cNvPicPr>
            <a:picLocks noChangeAspect="1" noChangeArrowheads="1"/>
          </p:cNvPicPr>
          <p:nvPr/>
        </p:nvPicPr>
        <p:blipFill>
          <a:blip r:embed="rId7" cstate="print"/>
          <a:srcRect/>
          <a:stretch>
            <a:fillRect/>
          </a:stretch>
        </p:blipFill>
        <p:spPr bwMode="auto">
          <a:xfrm>
            <a:off x="6400800" y="5029200"/>
            <a:ext cx="2743200" cy="1828800"/>
          </a:xfrm>
          <a:prstGeom prst="rect">
            <a:avLst/>
          </a:prstGeom>
          <a:noFill/>
        </p:spPr>
      </p:pic>
      <p:sp>
        <p:nvSpPr>
          <p:cNvPr id="3" name="Oval 476"/>
          <p:cNvSpPr>
            <a:spLocks noChangeArrowheads="1"/>
          </p:cNvSpPr>
          <p:nvPr/>
        </p:nvSpPr>
        <p:spPr bwMode="auto">
          <a:xfrm>
            <a:off x="133350" y="5461000"/>
            <a:ext cx="134938" cy="14287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Text Box 474"/>
          <p:cNvSpPr txBox="1">
            <a:spLocks noChangeArrowheads="1"/>
          </p:cNvSpPr>
          <p:nvPr/>
        </p:nvSpPr>
        <p:spPr bwMode="auto">
          <a:xfrm>
            <a:off x="690563" y="6022975"/>
            <a:ext cx="1012825" cy="238125"/>
          </a:xfrm>
          <a:prstGeom prst="rect">
            <a:avLst/>
          </a:prstGeom>
          <a:solidFill>
            <a:srgbClr val="FFFFFF"/>
          </a:solidFill>
          <a:ln w="9525">
            <a:solidFill>
              <a:srgbClr val="000000"/>
            </a:solidFill>
            <a:miter lim="800000"/>
            <a:headEnd/>
            <a:tailEnd/>
          </a:ln>
        </p:spPr>
        <p:txBody>
          <a:bodyPr vert="horz" wrap="square" lIns="18288" tIns="18288" rIns="18288" bIns="18288"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000" b="0" i="0" u="none" strike="noStrike" cap="none" normalizeH="0" baseline="0" smtClean="0">
                <a:ln>
                  <a:noFill/>
                </a:ln>
                <a:solidFill>
                  <a:schemeClr val="tx1"/>
                </a:solidFill>
                <a:effectLst/>
                <a:latin typeface="Calibri" pitchFamily="34" charset="0"/>
                <a:cs typeface="Arial" pitchFamily="34" charset="0"/>
              </a:rPr>
              <a:t>MH: 42407002</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100356" name="Straight Arrow Connector 475"/>
          <p:cNvCxnSpPr>
            <a:cxnSpLocks noChangeShapeType="1"/>
          </p:cNvCxnSpPr>
          <p:nvPr/>
        </p:nvCxnSpPr>
        <p:spPr bwMode="auto">
          <a:xfrm flipH="1" flipV="1">
            <a:off x="219075" y="5553075"/>
            <a:ext cx="517525" cy="579438"/>
          </a:xfrm>
          <a:prstGeom prst="straightConnector1">
            <a:avLst/>
          </a:prstGeom>
          <a:noFill/>
          <a:ln w="38100">
            <a:solidFill>
              <a:srgbClr val="FFFFFF"/>
            </a:solidFill>
            <a:round/>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1391773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rgbClr val="000000"/>
                </a:solidFill>
                <a:effectLst/>
                <a:latin typeface="Calibri" pitchFamily="34" charset="0"/>
              </a:rPr>
              <a:t>Clark Montessori High School</a:t>
            </a:r>
            <a:endParaRPr lang="en-US" sz="4000" dirty="0">
              <a:solidFill>
                <a:srgbClr val="000000"/>
              </a:solidFill>
              <a:effectLst/>
              <a:latin typeface="Calibri" pitchFamily="34" charset="0"/>
            </a:endParaRPr>
          </a:p>
        </p:txBody>
      </p:sp>
      <p:sp>
        <p:nvSpPr>
          <p:cNvPr id="3" name="Content Placeholder 2"/>
          <p:cNvSpPr>
            <a:spLocks noGrp="1"/>
          </p:cNvSpPr>
          <p:nvPr>
            <p:ph idx="1"/>
          </p:nvPr>
        </p:nvSpPr>
        <p:spPr>
          <a:xfrm>
            <a:off x="5055080" y="2505974"/>
            <a:ext cx="4038600" cy="3276600"/>
          </a:xfrm>
        </p:spPr>
        <p:txBody>
          <a:bodyPr>
            <a:normAutofit fontScale="92500" lnSpcReduction="20000"/>
          </a:bodyPr>
          <a:lstStyle/>
          <a:p>
            <a:pPr marL="0" indent="0">
              <a:buNone/>
            </a:pPr>
            <a:r>
              <a:rPr lang="en-US" dirty="0" smtClean="0">
                <a:latin typeface="Calibri" pitchFamily="34" charset="0"/>
                <a:cs typeface="Times New Roman" pitchFamily="18" charset="0"/>
              </a:rPr>
              <a:t>Grouping Information Using </a:t>
            </a:r>
            <a:r>
              <a:rPr lang="en-US" dirty="0" err="1" smtClean="0">
                <a:latin typeface="Calibri" pitchFamily="34" charset="0"/>
                <a:cs typeface="Times New Roman" pitchFamily="18" charset="0"/>
              </a:rPr>
              <a:t>Tukey</a:t>
            </a:r>
            <a:r>
              <a:rPr lang="en-US" dirty="0" smtClean="0">
                <a:latin typeface="Calibri" pitchFamily="34" charset="0"/>
                <a:cs typeface="Times New Roman" pitchFamily="18" charset="0"/>
              </a:rPr>
              <a:t> Method for Rv Values</a:t>
            </a:r>
          </a:p>
          <a:p>
            <a:pPr marL="0" indent="0">
              <a:buNone/>
            </a:pPr>
            <a:r>
              <a:rPr lang="en-US" dirty="0" smtClean="0">
                <a:latin typeface="Calibri" pitchFamily="34" charset="0"/>
                <a:cs typeface="Times New Roman" pitchFamily="18" charset="0"/>
              </a:rPr>
              <a:t> </a:t>
            </a:r>
          </a:p>
          <a:p>
            <a:pPr marL="0" indent="0">
              <a:buNone/>
            </a:pPr>
            <a:r>
              <a:rPr lang="en-US" dirty="0" smtClean="0">
                <a:latin typeface="Calibri" pitchFamily="34" charset="0"/>
                <a:cs typeface="Times New Roman" pitchFamily="18" charset="0"/>
              </a:rPr>
              <a:t>                      </a:t>
            </a:r>
            <a:r>
              <a:rPr lang="en-US" sz="1900" dirty="0" smtClean="0">
                <a:latin typeface="Calibri" pitchFamily="34" charset="0"/>
                <a:cs typeface="Times New Roman" pitchFamily="18" charset="0"/>
              </a:rPr>
              <a:t>N    Mean  Grouping</a:t>
            </a:r>
          </a:p>
          <a:p>
            <a:pPr marL="0" indent="0">
              <a:buNone/>
            </a:pPr>
            <a:r>
              <a:rPr lang="en-US" sz="1900" dirty="0" smtClean="0">
                <a:latin typeface="Calibri" pitchFamily="34" charset="0"/>
                <a:cs typeface="Times New Roman" pitchFamily="18" charset="0"/>
              </a:rPr>
              <a:t>Before &amp; During  127  0.29       A</a:t>
            </a:r>
          </a:p>
          <a:p>
            <a:pPr marL="0" indent="0">
              <a:buNone/>
            </a:pPr>
            <a:r>
              <a:rPr lang="en-US" sz="1900" dirty="0" smtClean="0">
                <a:latin typeface="Calibri" pitchFamily="34" charset="0"/>
                <a:cs typeface="Times New Roman" pitchFamily="18" charset="0"/>
              </a:rPr>
              <a:t>After                      39   0.23       B</a:t>
            </a:r>
          </a:p>
          <a:p>
            <a:pPr marL="0" indent="0">
              <a:buNone/>
            </a:pPr>
            <a:r>
              <a:rPr lang="en-US" dirty="0" smtClean="0">
                <a:latin typeface="Calibri" pitchFamily="34" charset="0"/>
                <a:cs typeface="Times New Roman" pitchFamily="18" charset="0"/>
              </a:rPr>
              <a:t> </a:t>
            </a:r>
          </a:p>
          <a:p>
            <a:pPr marL="0" indent="0">
              <a:buNone/>
            </a:pPr>
            <a:endParaRPr lang="en-US" dirty="0">
              <a:latin typeface="Times New Roman" pitchFamily="18" charset="0"/>
              <a:cs typeface="Times New Roman" pitchFamily="18" charset="0"/>
            </a:endParaRPr>
          </a:p>
        </p:txBody>
      </p:sp>
      <p:sp>
        <p:nvSpPr>
          <p:cNvPr id="99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9329" name="Object 1"/>
          <p:cNvGraphicFramePr>
            <a:graphicFrameLocks noChangeAspect="1"/>
          </p:cNvGraphicFramePr>
          <p:nvPr>
            <p:extLst>
              <p:ext uri="{D42A27DB-BD31-4B8C-83A1-F6EECF244321}">
                <p14:modId xmlns:p14="http://schemas.microsoft.com/office/powerpoint/2010/main" val="1603963398"/>
              </p:ext>
            </p:extLst>
          </p:nvPr>
        </p:nvGraphicFramePr>
        <p:xfrm>
          <a:off x="76200" y="2489200"/>
          <a:ext cx="4953000" cy="3302000"/>
        </p:xfrm>
        <a:graphic>
          <a:graphicData uri="http://schemas.openxmlformats.org/presentationml/2006/ole">
            <mc:AlternateContent xmlns:mc="http://schemas.openxmlformats.org/markup-compatibility/2006">
              <mc:Choice xmlns:v="urn:schemas-microsoft-com:vml" Requires="v">
                <p:oleObj spid="_x0000_s7181" name="Graph" r:id="rId3" imgW="5486400" imgH="3657600" progId="MtbGraph.Document.16">
                  <p:embed/>
                </p:oleObj>
              </mc:Choice>
              <mc:Fallback>
                <p:oleObj name="Graph" r:id="rId3" imgW="5486400" imgH="3657600" progId="MtbGraph.Document.1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2489200"/>
                        <a:ext cx="4953000" cy="330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091731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8F823E92-AEA5-434C-885F-212CAE97256A}" type="slidenum">
              <a:rPr lang="en-US"/>
              <a:pPr>
                <a:defRPr/>
              </a:pPr>
              <a:t>4</a:t>
            </a:fld>
            <a:endParaRPr lang="en-US"/>
          </a:p>
        </p:txBody>
      </p:sp>
      <p:pic>
        <p:nvPicPr>
          <p:cNvPr id="10243" name="Picture 2"/>
          <p:cNvPicPr>
            <a:picLocks noChangeAspect="1" noChangeArrowheads="1"/>
          </p:cNvPicPr>
          <p:nvPr/>
        </p:nvPicPr>
        <p:blipFill>
          <a:blip r:embed="rId2" cstate="print"/>
          <a:srcRect t="3618" r="76923" b="38509"/>
          <a:stretch>
            <a:fillRect/>
          </a:stretch>
        </p:blipFill>
        <p:spPr bwMode="auto">
          <a:xfrm>
            <a:off x="76200" y="76200"/>
            <a:ext cx="2057400" cy="3657600"/>
          </a:xfrm>
          <a:prstGeom prst="rect">
            <a:avLst/>
          </a:prstGeom>
          <a:noFill/>
          <a:ln w="12700">
            <a:solidFill>
              <a:srgbClr val="000000"/>
            </a:solidFill>
            <a:miter lim="800000"/>
            <a:headEnd/>
            <a:tailEnd/>
          </a:ln>
        </p:spPr>
      </p:pic>
      <p:pic>
        <p:nvPicPr>
          <p:cNvPr id="10244" name="Picture 6" descr="Photo_2008"/>
          <p:cNvPicPr>
            <a:picLocks noChangeAspect="1" noChangeArrowheads="1"/>
          </p:cNvPicPr>
          <p:nvPr/>
        </p:nvPicPr>
        <p:blipFill>
          <a:blip r:embed="rId3" cstate="print"/>
          <a:srcRect/>
          <a:stretch>
            <a:fillRect/>
          </a:stretch>
        </p:blipFill>
        <p:spPr bwMode="auto">
          <a:xfrm>
            <a:off x="2282825" y="90488"/>
            <a:ext cx="3076575" cy="6615112"/>
          </a:xfrm>
          <a:prstGeom prst="rect">
            <a:avLst/>
          </a:prstGeom>
          <a:noFill/>
          <a:ln w="12700">
            <a:solidFill>
              <a:srgbClr val="000000"/>
            </a:solidFill>
            <a:miter lim="800000"/>
            <a:headEnd/>
            <a:tailEnd/>
          </a:ln>
        </p:spPr>
      </p:pic>
      <p:sp>
        <p:nvSpPr>
          <p:cNvPr id="10245" name="Line 8"/>
          <p:cNvSpPr>
            <a:spLocks noChangeShapeType="1"/>
          </p:cNvSpPr>
          <p:nvPr/>
        </p:nvSpPr>
        <p:spPr bwMode="auto">
          <a:xfrm flipV="1">
            <a:off x="3733800" y="304800"/>
            <a:ext cx="0" cy="228600"/>
          </a:xfrm>
          <a:prstGeom prst="line">
            <a:avLst/>
          </a:prstGeom>
          <a:noFill/>
          <a:ln w="41275">
            <a:solidFill>
              <a:srgbClr val="FFFF00"/>
            </a:solidFill>
            <a:round/>
            <a:headEnd/>
            <a:tailEnd type="triangle" w="med" len="med"/>
          </a:ln>
        </p:spPr>
        <p:txBody>
          <a:bodyPr/>
          <a:lstStyle/>
          <a:p>
            <a:endParaRPr lang="en-US"/>
          </a:p>
        </p:txBody>
      </p:sp>
      <p:sp>
        <p:nvSpPr>
          <p:cNvPr id="10246" name="AutoShape 10"/>
          <p:cNvSpPr>
            <a:spLocks noChangeArrowheads="1"/>
          </p:cNvSpPr>
          <p:nvPr/>
        </p:nvSpPr>
        <p:spPr bwMode="auto">
          <a:xfrm>
            <a:off x="5486400" y="304800"/>
            <a:ext cx="1524000" cy="762000"/>
          </a:xfrm>
          <a:prstGeom prst="wedgeRectCallout">
            <a:avLst>
              <a:gd name="adj1" fmla="val -163542"/>
              <a:gd name="adj2" fmla="val -52292"/>
            </a:avLst>
          </a:prstGeom>
          <a:solidFill>
            <a:srgbClr val="FFFF99"/>
          </a:solidFill>
          <a:ln w="9525">
            <a:solidFill>
              <a:schemeClr val="tx1"/>
            </a:solidFill>
            <a:miter lim="800000"/>
            <a:headEnd/>
            <a:tailEnd/>
          </a:ln>
        </p:spPr>
        <p:txBody>
          <a:bodyPr anchor="ctr"/>
          <a:lstStyle/>
          <a:p>
            <a:pPr algn="ctr"/>
            <a:r>
              <a:rPr lang="en-US">
                <a:solidFill>
                  <a:srgbClr val="000000"/>
                </a:solidFill>
              </a:rPr>
              <a:t>Drainage Discharge Point</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4800" y="76200"/>
            <a:ext cx="8686800" cy="762000"/>
          </a:xfrm>
        </p:spPr>
        <p:txBody>
          <a:bodyPr>
            <a:noAutofit/>
          </a:bodyPr>
          <a:lstStyle/>
          <a:p>
            <a:r>
              <a:rPr lang="en-US" sz="3200" b="1" dirty="0" smtClean="0">
                <a:solidFill>
                  <a:srgbClr val="000000"/>
                </a:solidFill>
                <a:effectLst/>
                <a:latin typeface="Calibri" pitchFamily="34" charset="0"/>
              </a:rPr>
              <a:t>Preliminary Performance from Cincinnati Monitoring at Green Infrastructure Sites</a:t>
            </a:r>
            <a:endParaRPr lang="en-US" sz="3200" b="1" dirty="0">
              <a:solidFill>
                <a:srgbClr val="000000"/>
              </a:solidFill>
              <a:effectLst/>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69531529"/>
              </p:ext>
            </p:extLst>
          </p:nvPr>
        </p:nvGraphicFramePr>
        <p:xfrm>
          <a:off x="152400" y="952500"/>
          <a:ext cx="8839200" cy="5943600"/>
        </p:xfrm>
        <a:graphic>
          <a:graphicData uri="http://schemas.openxmlformats.org/drawingml/2006/table">
            <a:tbl>
              <a:tblPr firstRow="1" bandRow="1">
                <a:tableStyleId>{5C22544A-7EE6-4342-B048-85BDC9FD1C3A}</a:tableStyleId>
              </a:tblPr>
              <a:tblGrid>
                <a:gridCol w="4953000"/>
                <a:gridCol w="3886200"/>
              </a:tblGrid>
              <a:tr h="1005840">
                <a:tc>
                  <a:txBody>
                    <a:bodyPr/>
                    <a:lstStyle/>
                    <a:p>
                      <a:r>
                        <a:rPr lang="en-US" sz="2400" dirty="0" smtClean="0">
                          <a:solidFill>
                            <a:srgbClr val="000000"/>
                          </a:solidFill>
                          <a:latin typeface="Calibri" pitchFamily="34" charset="0"/>
                          <a:cs typeface="Times New Roman" pitchFamily="18" charset="0"/>
                        </a:rPr>
                        <a:t>Location</a:t>
                      </a:r>
                      <a:endParaRPr lang="en-US" sz="2400" dirty="0">
                        <a:solidFill>
                          <a:srgbClr val="000000"/>
                        </a:solidFill>
                        <a:latin typeface="Calibri" pitchFamily="34" charset="0"/>
                        <a:cs typeface="Times New Roman" pitchFamily="18" charset="0"/>
                      </a:endParaRPr>
                    </a:p>
                  </a:txBody>
                  <a:tcPr/>
                </a:tc>
                <a:tc>
                  <a:txBody>
                    <a:bodyPr/>
                    <a:lstStyle/>
                    <a:p>
                      <a:pPr algn="ctr"/>
                      <a:r>
                        <a:rPr lang="en-US" sz="2400" dirty="0" smtClean="0">
                          <a:solidFill>
                            <a:srgbClr val="000000"/>
                          </a:solidFill>
                          <a:latin typeface="Calibri" pitchFamily="34" charset="0"/>
                          <a:cs typeface="Times New Roman" pitchFamily="18" charset="0"/>
                        </a:rPr>
                        <a:t>Runoff</a:t>
                      </a:r>
                      <a:r>
                        <a:rPr lang="en-US" sz="2400" baseline="0" dirty="0" smtClean="0">
                          <a:solidFill>
                            <a:srgbClr val="000000"/>
                          </a:solidFill>
                          <a:latin typeface="Calibri" pitchFamily="34" charset="0"/>
                          <a:cs typeface="Times New Roman" pitchFamily="18" charset="0"/>
                        </a:rPr>
                        <a:t> Volume Reduction (%) Compared to Pre-Construction Data</a:t>
                      </a:r>
                      <a:endParaRPr lang="en-US" sz="2400" dirty="0">
                        <a:solidFill>
                          <a:srgbClr val="000000"/>
                        </a:solidFill>
                        <a:latin typeface="Calibri" pitchFamily="34" charset="0"/>
                        <a:cs typeface="Times New Roman" pitchFamily="18" charset="0"/>
                      </a:endParaRPr>
                    </a:p>
                  </a:txBody>
                  <a:tcPr/>
                </a:tc>
              </a:tr>
              <a:tr h="797638">
                <a:tc>
                  <a:txBody>
                    <a:bodyPr/>
                    <a:lstStyle/>
                    <a:p>
                      <a:r>
                        <a:rPr lang="en-US" sz="2400" dirty="0" smtClean="0">
                          <a:solidFill>
                            <a:srgbClr val="000000"/>
                          </a:solidFill>
                          <a:latin typeface="Calibri" pitchFamily="34" charset="0"/>
                          <a:cs typeface="Times New Roman" pitchFamily="18" charset="0"/>
                        </a:rPr>
                        <a:t>Cincinnati State College – Southern Area (bioinfiltration and rain gardens)</a:t>
                      </a:r>
                      <a:endParaRPr lang="en-US" sz="2400" dirty="0">
                        <a:solidFill>
                          <a:srgbClr val="000000"/>
                        </a:solidFill>
                        <a:latin typeface="Calibri" pitchFamily="34" charset="0"/>
                        <a:cs typeface="Times New Roman" pitchFamily="18" charset="0"/>
                      </a:endParaRPr>
                    </a:p>
                  </a:txBody>
                  <a:tcPr/>
                </a:tc>
                <a:tc>
                  <a:txBody>
                    <a:bodyPr/>
                    <a:lstStyle/>
                    <a:p>
                      <a:pPr algn="ctr"/>
                      <a:r>
                        <a:rPr lang="en-US" sz="2400" dirty="0" smtClean="0">
                          <a:solidFill>
                            <a:srgbClr val="000000"/>
                          </a:solidFill>
                          <a:latin typeface="Calibri" pitchFamily="34" charset="0"/>
                          <a:cs typeface="Times New Roman" pitchFamily="18" charset="0"/>
                        </a:rPr>
                        <a:t>80</a:t>
                      </a:r>
                      <a:endParaRPr lang="en-US" sz="2400" dirty="0">
                        <a:solidFill>
                          <a:srgbClr val="000000"/>
                        </a:solidFill>
                        <a:latin typeface="Calibri" pitchFamily="34" charset="0"/>
                        <a:cs typeface="Times New Roman" pitchFamily="18" charset="0"/>
                      </a:endParaRPr>
                    </a:p>
                  </a:txBody>
                  <a:tcPr/>
                </a:tc>
              </a:tr>
              <a:tr h="1506650">
                <a:tc>
                  <a:txBody>
                    <a:bodyPr/>
                    <a:lstStyle/>
                    <a:p>
                      <a:r>
                        <a:rPr lang="en-US" sz="2400" dirty="0" smtClean="0">
                          <a:solidFill>
                            <a:srgbClr val="000000"/>
                          </a:solidFill>
                          <a:latin typeface="Calibri" pitchFamily="34" charset="0"/>
                          <a:cs typeface="Times New Roman" pitchFamily="18" charset="0"/>
                        </a:rPr>
                        <a:t>Cincinnati Zoo –</a:t>
                      </a:r>
                      <a:r>
                        <a:rPr lang="en-US" sz="2400" baseline="0" dirty="0" smtClean="0">
                          <a:solidFill>
                            <a:srgbClr val="000000"/>
                          </a:solidFill>
                          <a:latin typeface="Calibri" pitchFamily="34" charset="0"/>
                          <a:cs typeface="Times New Roman" pitchFamily="18" charset="0"/>
                        </a:rPr>
                        <a:t> Main Entrance (extensive paver blocks)</a:t>
                      </a:r>
                      <a:endParaRPr lang="en-US" sz="2400" dirty="0">
                        <a:solidFill>
                          <a:srgbClr val="000000"/>
                        </a:solidFill>
                        <a:latin typeface="Calibri" pitchFamily="34" charset="0"/>
                        <a:cs typeface="Times New Roman" pitchFamily="18" charset="0"/>
                      </a:endParaRPr>
                    </a:p>
                  </a:txBody>
                  <a:tcPr/>
                </a:tc>
                <a:tc>
                  <a:txBody>
                    <a:bodyPr/>
                    <a:lstStyle/>
                    <a:p>
                      <a:pPr algn="ctr"/>
                      <a:r>
                        <a:rPr lang="en-US" sz="2400" dirty="0" smtClean="0">
                          <a:solidFill>
                            <a:srgbClr val="000000"/>
                          </a:solidFill>
                          <a:latin typeface="Calibri" pitchFamily="34" charset="0"/>
                          <a:cs typeface="Times New Roman" pitchFamily="18" charset="0"/>
                        </a:rPr>
                        <a:t>Average</a:t>
                      </a:r>
                      <a:r>
                        <a:rPr lang="en-US" sz="2400" baseline="0" dirty="0" smtClean="0">
                          <a:solidFill>
                            <a:srgbClr val="000000"/>
                          </a:solidFill>
                          <a:latin typeface="Calibri" pitchFamily="34" charset="0"/>
                          <a:cs typeface="Times New Roman" pitchFamily="18" charset="0"/>
                        </a:rPr>
                        <a:t> Rv values after construction: 0.1 (compared to about 0.8 for conventional pavement in area)</a:t>
                      </a:r>
                      <a:endParaRPr lang="en-US" sz="2400" dirty="0">
                        <a:solidFill>
                          <a:srgbClr val="000000"/>
                        </a:solidFill>
                        <a:latin typeface="Calibri" pitchFamily="34" charset="0"/>
                        <a:cs typeface="Times New Roman" pitchFamily="18" charset="0"/>
                      </a:endParaRPr>
                    </a:p>
                  </a:txBody>
                  <a:tcPr/>
                </a:tc>
              </a:tr>
              <a:tr h="1152144">
                <a:tc>
                  <a:txBody>
                    <a:bodyPr/>
                    <a:lstStyle/>
                    <a:p>
                      <a:r>
                        <a:rPr lang="en-US" sz="2400" dirty="0" smtClean="0">
                          <a:solidFill>
                            <a:srgbClr val="000000"/>
                          </a:solidFill>
                          <a:latin typeface="Calibri" pitchFamily="34" charset="0"/>
                          <a:cs typeface="Times New Roman" pitchFamily="18" charset="0"/>
                        </a:rPr>
                        <a:t>Cincinnati Zoo – African Savannah (rainwater harvesting system and pavement</a:t>
                      </a:r>
                      <a:r>
                        <a:rPr lang="en-US" sz="2400" baseline="0" dirty="0" smtClean="0">
                          <a:solidFill>
                            <a:srgbClr val="000000"/>
                          </a:solidFill>
                          <a:latin typeface="Calibri" pitchFamily="34" charset="0"/>
                          <a:cs typeface="Times New Roman" pitchFamily="18" charset="0"/>
                        </a:rPr>
                        <a:t> removal) </a:t>
                      </a:r>
                      <a:endParaRPr lang="en-US" sz="2400" dirty="0">
                        <a:solidFill>
                          <a:srgbClr val="000000"/>
                        </a:solidFill>
                        <a:latin typeface="Calibri" pitchFamily="34" charset="0"/>
                        <a:cs typeface="Times New Roman" pitchFamily="18" charset="0"/>
                      </a:endParaRPr>
                    </a:p>
                  </a:txBody>
                  <a:tcPr/>
                </a:tc>
                <a:tc>
                  <a:txBody>
                    <a:bodyPr/>
                    <a:lstStyle/>
                    <a:p>
                      <a:pPr algn="ctr"/>
                      <a:r>
                        <a:rPr lang="en-US" sz="2400" dirty="0" smtClean="0">
                          <a:solidFill>
                            <a:srgbClr val="000000"/>
                          </a:solidFill>
                          <a:latin typeface="Calibri" pitchFamily="34" charset="0"/>
                          <a:cs typeface="Times New Roman" pitchFamily="18" charset="0"/>
                        </a:rPr>
                        <a:t>70</a:t>
                      </a:r>
                      <a:endParaRPr lang="en-US" sz="2400" dirty="0">
                        <a:solidFill>
                          <a:srgbClr val="000000"/>
                        </a:solidFill>
                        <a:latin typeface="Calibri" pitchFamily="34" charset="0"/>
                        <a:cs typeface="Times New Roman" pitchFamily="18" charset="0"/>
                      </a:endParaRPr>
                    </a:p>
                  </a:txBody>
                  <a:tcPr/>
                </a:tc>
              </a:tr>
              <a:tr h="1152144">
                <a:tc>
                  <a:txBody>
                    <a:bodyPr/>
                    <a:lstStyle/>
                    <a:p>
                      <a:r>
                        <a:rPr lang="en-US" sz="2400" dirty="0" smtClean="0">
                          <a:solidFill>
                            <a:srgbClr val="000000"/>
                          </a:solidFill>
                          <a:latin typeface="Calibri" pitchFamily="34" charset="0"/>
                          <a:cs typeface="Times New Roman" pitchFamily="18" charset="0"/>
                        </a:rPr>
                        <a:t>Clark Montessori High School (green roofs and parking lot biofilters on small portion of watershed)</a:t>
                      </a:r>
                      <a:endParaRPr lang="en-US" sz="2400" dirty="0">
                        <a:solidFill>
                          <a:srgbClr val="000000"/>
                        </a:solidFill>
                        <a:latin typeface="Calibri" pitchFamily="34" charset="0"/>
                        <a:cs typeface="Times New Roman" pitchFamily="18" charset="0"/>
                      </a:endParaRPr>
                    </a:p>
                  </a:txBody>
                  <a:tcPr/>
                </a:tc>
                <a:tc>
                  <a:txBody>
                    <a:bodyPr/>
                    <a:lstStyle/>
                    <a:p>
                      <a:pPr algn="ctr"/>
                      <a:r>
                        <a:rPr lang="en-US" sz="2400" dirty="0" smtClean="0">
                          <a:solidFill>
                            <a:srgbClr val="000000"/>
                          </a:solidFill>
                          <a:latin typeface="Calibri" pitchFamily="34" charset="0"/>
                          <a:cs typeface="Times New Roman" pitchFamily="18" charset="0"/>
                        </a:rPr>
                        <a:t>21</a:t>
                      </a:r>
                      <a:endParaRPr lang="en-US" sz="2400" dirty="0">
                        <a:solidFill>
                          <a:srgbClr val="000000"/>
                        </a:solidFill>
                        <a:latin typeface="Calibri" pitchFamily="34" charset="0"/>
                        <a:cs typeface="Times New Roman" pitchFamily="18" charset="0"/>
                      </a:endParaRPr>
                    </a:p>
                  </a:txBody>
                  <a:tcPr/>
                </a:tc>
              </a:tr>
            </a:tbl>
          </a:graphicData>
        </a:graphic>
      </p:graphicFrame>
    </p:spTree>
    <p:extLst>
      <p:ext uri="{BB962C8B-B14F-4D97-AF65-F5344CB8AC3E}">
        <p14:creationId xmlns:p14="http://schemas.microsoft.com/office/powerpoint/2010/main" val="11799174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 y="304800"/>
            <a:ext cx="9067800" cy="1219200"/>
          </a:xfrm>
        </p:spPr>
        <p:txBody>
          <a:bodyPr>
            <a:normAutofit/>
          </a:bodyPr>
          <a:lstStyle/>
          <a:p>
            <a:r>
              <a:rPr lang="en-US" sz="3200" b="1" dirty="0" smtClean="0">
                <a:solidFill>
                  <a:srgbClr val="000000"/>
                </a:solidFill>
                <a:effectLst/>
                <a:latin typeface="Calibri" pitchFamily="34" charset="0"/>
              </a:rPr>
              <a:t>Conclusions and Recommendations for Flow Monitoring for Green Infrastructure Performance</a:t>
            </a:r>
            <a:endParaRPr lang="en-US" sz="3200" b="1" dirty="0">
              <a:solidFill>
                <a:srgbClr val="000000"/>
              </a:solidFill>
              <a:effectLst/>
              <a:latin typeface="Calibri" pitchFamily="34" charset="0"/>
            </a:endParaRPr>
          </a:p>
        </p:txBody>
      </p:sp>
      <p:sp>
        <p:nvSpPr>
          <p:cNvPr id="3" name="Content Placeholder 2"/>
          <p:cNvSpPr>
            <a:spLocks noGrp="1"/>
          </p:cNvSpPr>
          <p:nvPr>
            <p:ph idx="1"/>
          </p:nvPr>
        </p:nvSpPr>
        <p:spPr>
          <a:xfrm>
            <a:off x="457200" y="1676400"/>
            <a:ext cx="8458200" cy="4495800"/>
          </a:xfrm>
        </p:spPr>
        <p:txBody>
          <a:bodyPr>
            <a:normAutofit fontScale="70000" lnSpcReduction="20000"/>
          </a:bodyPr>
          <a:lstStyle/>
          <a:p>
            <a:r>
              <a:rPr lang="en-US" dirty="0" smtClean="0">
                <a:effectLst/>
                <a:latin typeface="Calibri" pitchFamily="34" charset="0"/>
              </a:rPr>
              <a:t>Monitor both test and control areas both before and after construction of stormwater controls, if possible, for the greatest reliability (to account for typical year-to-year rainfall variations and to detect sensor problems early).</a:t>
            </a:r>
          </a:p>
          <a:p>
            <a:pPr marL="0" indent="0">
              <a:buNone/>
            </a:pPr>
            <a:endParaRPr lang="en-US" dirty="0" smtClean="0">
              <a:effectLst/>
              <a:latin typeface="Calibri" pitchFamily="34" charset="0"/>
            </a:endParaRPr>
          </a:p>
          <a:p>
            <a:r>
              <a:rPr lang="en-US" dirty="0" smtClean="0">
                <a:effectLst/>
                <a:latin typeface="Calibri" pitchFamily="34" charset="0"/>
              </a:rPr>
              <a:t>Test areas should have most of their flows treated by the control practices to maximize measurable reductions.</a:t>
            </a:r>
          </a:p>
          <a:p>
            <a:pPr lvl="1"/>
            <a:r>
              <a:rPr lang="en-US" sz="3600" b="1" dirty="0" smtClean="0">
                <a:solidFill>
                  <a:srgbClr val="FFFF00"/>
                </a:solidFill>
                <a:effectLst/>
                <a:latin typeface="Calibri" pitchFamily="34" charset="0"/>
              </a:rPr>
              <a:t>Any untreated upgradient areas should be very small in comparison to the test areas. Difficult to subtract two large numbers (each having measurement errors and other sources of variability), such as above and down gradient monitoring stations, and have confidence on the targeted flows.</a:t>
            </a:r>
          </a:p>
        </p:txBody>
      </p:sp>
    </p:spTree>
    <p:extLst>
      <p:ext uri="{BB962C8B-B14F-4D97-AF65-F5344CB8AC3E}">
        <p14:creationId xmlns:p14="http://schemas.microsoft.com/office/powerpoint/2010/main" val="264604455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447800"/>
            <a:ext cx="8534400" cy="5181600"/>
          </a:xfrm>
        </p:spPr>
        <p:txBody>
          <a:bodyPr>
            <a:normAutofit fontScale="70000" lnSpcReduction="20000"/>
          </a:bodyPr>
          <a:lstStyle/>
          <a:p>
            <a:r>
              <a:rPr lang="en-US" dirty="0" smtClean="0">
                <a:effectLst/>
                <a:latin typeface="Calibri" pitchFamily="34" charset="0"/>
              </a:rPr>
              <a:t>Most monitored flows from common rains may only result in shallow depths in the sewerage, a flow condition that is difficult to accurately monitor. </a:t>
            </a:r>
          </a:p>
          <a:p>
            <a:r>
              <a:rPr lang="en-US" dirty="0" smtClean="0">
                <a:effectLst/>
                <a:latin typeface="Calibri" pitchFamily="34" charset="0"/>
              </a:rPr>
              <a:t>Flow sensors may fail more often than expected. </a:t>
            </a:r>
          </a:p>
          <a:p>
            <a:r>
              <a:rPr lang="en-US" dirty="0" smtClean="0">
                <a:effectLst/>
                <a:latin typeface="Calibri" pitchFamily="34" charset="0"/>
              </a:rPr>
              <a:t>Costs of flow monitoring is small compared to green infrastructure investment.</a:t>
            </a:r>
          </a:p>
          <a:p>
            <a:pPr lvl="1"/>
            <a:r>
              <a:rPr lang="en-US" sz="3400" b="1" dirty="0" smtClean="0">
                <a:solidFill>
                  <a:srgbClr val="FFFF00"/>
                </a:solidFill>
                <a:effectLst/>
                <a:latin typeface="Calibri" pitchFamily="34" charset="0"/>
              </a:rPr>
              <a:t>Use redundant sensors, such as an area-velocity sensor (or bubbler) in addition to an acoustic depth sensor mounted on the crown.</a:t>
            </a:r>
          </a:p>
          <a:p>
            <a:pPr lvl="1"/>
            <a:r>
              <a:rPr lang="en-US" sz="3400" b="1" dirty="0" smtClean="0">
                <a:solidFill>
                  <a:srgbClr val="FFFF00"/>
                </a:solidFill>
                <a:effectLst/>
                <a:latin typeface="Calibri" pitchFamily="34" charset="0"/>
              </a:rPr>
              <a:t>Calibrate the flow sensors at the beginning and periodically throughout the project period.</a:t>
            </a:r>
          </a:p>
          <a:p>
            <a:pPr lvl="1"/>
            <a:r>
              <a:rPr lang="en-US" sz="3400" b="1" dirty="0" smtClean="0">
                <a:solidFill>
                  <a:srgbClr val="FFFF00"/>
                </a:solidFill>
                <a:effectLst/>
                <a:latin typeface="Calibri" pitchFamily="34" charset="0"/>
              </a:rPr>
              <a:t>Review flow data frequently and completely to identify sensor failures or other issues.</a:t>
            </a:r>
          </a:p>
          <a:p>
            <a:pPr lvl="1"/>
            <a:r>
              <a:rPr lang="en-US" sz="3400" b="1" dirty="0" smtClean="0">
                <a:solidFill>
                  <a:srgbClr val="FFFF00"/>
                </a:solidFill>
                <a:effectLst/>
                <a:latin typeface="Calibri" pitchFamily="34" charset="0"/>
              </a:rPr>
              <a:t>Supplement the flow sensors with adequate numbers and placement of rain gages in the watersheds.</a:t>
            </a:r>
            <a:endParaRPr lang="en-US" sz="3400" b="1" dirty="0">
              <a:solidFill>
                <a:srgbClr val="FFFF00"/>
              </a:solidFill>
              <a:effectLst/>
              <a:latin typeface="Calibri" pitchFamily="34" charset="0"/>
            </a:endParaRPr>
          </a:p>
        </p:txBody>
      </p:sp>
      <p:sp>
        <p:nvSpPr>
          <p:cNvPr id="5" name="Title 1"/>
          <p:cNvSpPr>
            <a:spLocks noGrp="1"/>
          </p:cNvSpPr>
          <p:nvPr>
            <p:ph type="title"/>
          </p:nvPr>
        </p:nvSpPr>
        <p:spPr>
          <a:xfrm>
            <a:off x="76200" y="152400"/>
            <a:ext cx="9067800" cy="1219200"/>
          </a:xfrm>
        </p:spPr>
        <p:txBody>
          <a:bodyPr>
            <a:normAutofit fontScale="90000"/>
          </a:bodyPr>
          <a:lstStyle/>
          <a:p>
            <a:r>
              <a:rPr lang="en-US" sz="3200" b="1" dirty="0" smtClean="0">
                <a:solidFill>
                  <a:srgbClr val="000000"/>
                </a:solidFill>
                <a:effectLst/>
                <a:latin typeface="Calibri" pitchFamily="34" charset="0"/>
              </a:rPr>
              <a:t>Conclusions and Recommendations for Flow Monitoring for Green Infrastructure Performance (Cont.)</a:t>
            </a:r>
            <a:endParaRPr lang="en-US" sz="3200" b="1" dirty="0">
              <a:solidFill>
                <a:srgbClr val="000000"/>
              </a:solidFill>
              <a:effectLst/>
              <a:latin typeface="Calibri" pitchFamily="34" charset="0"/>
            </a:endParaRPr>
          </a:p>
        </p:txBody>
      </p:sp>
    </p:spTree>
    <p:extLst>
      <p:ext uri="{BB962C8B-B14F-4D97-AF65-F5344CB8AC3E}">
        <p14:creationId xmlns:p14="http://schemas.microsoft.com/office/powerpoint/2010/main" val="256035023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752600"/>
            <a:ext cx="5029200" cy="5105400"/>
          </a:xfrm>
        </p:spPr>
        <p:txBody>
          <a:bodyPr>
            <a:normAutofit fontScale="85000" lnSpcReduction="20000"/>
          </a:bodyPr>
          <a:lstStyle/>
          <a:p>
            <a:r>
              <a:rPr lang="en-US" dirty="0" smtClean="0">
                <a:effectLst/>
                <a:latin typeface="Calibri" pitchFamily="34" charset="0"/>
              </a:rPr>
              <a:t>Monitor sufficient numbers of events to </a:t>
            </a:r>
            <a:r>
              <a:rPr lang="en-US" dirty="0">
                <a:effectLst/>
                <a:latin typeface="Calibri" pitchFamily="34" charset="0"/>
              </a:rPr>
              <a:t>have </a:t>
            </a:r>
            <a:r>
              <a:rPr lang="en-US" dirty="0" smtClean="0">
                <a:effectLst/>
                <a:latin typeface="Calibri" pitchFamily="34" charset="0"/>
              </a:rPr>
              <a:t>statistically valid results for the performance expectations. </a:t>
            </a:r>
          </a:p>
          <a:p>
            <a:pPr lvl="1"/>
            <a:r>
              <a:rPr lang="en-US" b="1" dirty="0" smtClean="0">
                <a:solidFill>
                  <a:srgbClr val="FFFF00"/>
                </a:solidFill>
                <a:effectLst/>
                <a:latin typeface="Calibri" pitchFamily="34" charset="0"/>
              </a:rPr>
              <a:t>As an example, with a COV of 1 (a </a:t>
            </a:r>
            <a:r>
              <a:rPr lang="en-US" b="1" dirty="0">
                <a:solidFill>
                  <a:srgbClr val="FFFF00"/>
                </a:solidFill>
                <a:effectLst/>
                <a:latin typeface="Calibri" pitchFamily="34" charset="0"/>
              </a:rPr>
              <a:t>typical </a:t>
            </a:r>
            <a:r>
              <a:rPr lang="en-US" b="1" dirty="0" smtClean="0">
                <a:solidFill>
                  <a:srgbClr val="FFFF00"/>
                </a:solidFill>
                <a:effectLst/>
                <a:latin typeface="Calibri" pitchFamily="34" charset="0"/>
              </a:rPr>
              <a:t>value for stormwater), 50 pairs of samples would enable differences of about 50% or greater to be detected with 95% confidence and 80% power.</a:t>
            </a:r>
          </a:p>
          <a:p>
            <a:pPr lvl="1"/>
            <a:r>
              <a:rPr lang="en-US" b="1" dirty="0" smtClean="0">
                <a:solidFill>
                  <a:srgbClr val="FFFF00"/>
                </a:solidFill>
                <a:effectLst/>
                <a:latin typeface="Calibri" pitchFamily="34" charset="0"/>
              </a:rPr>
              <a:t> It is very difficult to detect small differences with suitable confidence and power (the reason why most of the runoff needs to be treated).</a:t>
            </a:r>
          </a:p>
          <a:p>
            <a:endParaRPr lang="en-US" dirty="0"/>
          </a:p>
        </p:txBody>
      </p:sp>
      <p:pic>
        <p:nvPicPr>
          <p:cNvPr id="4" name="Picture 3" descr="f5-9 pair sample test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76772" y="1737360"/>
            <a:ext cx="3767228" cy="5120640"/>
          </a:xfrm>
          <a:prstGeom prst="rect">
            <a:avLst/>
          </a:prstGeom>
          <a:noFill/>
          <a:ln>
            <a:noFill/>
          </a:ln>
        </p:spPr>
      </p:pic>
      <p:sp>
        <p:nvSpPr>
          <p:cNvPr id="6" name="Title 1"/>
          <p:cNvSpPr>
            <a:spLocks noGrp="1"/>
          </p:cNvSpPr>
          <p:nvPr>
            <p:ph type="title"/>
          </p:nvPr>
        </p:nvSpPr>
        <p:spPr>
          <a:xfrm>
            <a:off x="95250" y="228600"/>
            <a:ext cx="9067800" cy="1219200"/>
          </a:xfrm>
        </p:spPr>
        <p:txBody>
          <a:bodyPr>
            <a:normAutofit fontScale="90000"/>
          </a:bodyPr>
          <a:lstStyle/>
          <a:p>
            <a:r>
              <a:rPr lang="en-US" sz="3200" b="1" dirty="0" smtClean="0">
                <a:solidFill>
                  <a:srgbClr val="000000"/>
                </a:solidFill>
                <a:effectLst/>
                <a:latin typeface="Calibri" pitchFamily="34" charset="0"/>
              </a:rPr>
              <a:t>Conclusions and Recommendations for Flow Monitoring for Green Infrastructure Performance (Cont.)</a:t>
            </a:r>
            <a:endParaRPr lang="en-US" sz="3200" b="1" dirty="0">
              <a:solidFill>
                <a:srgbClr val="000000"/>
              </a:solidFill>
              <a:effectLst/>
              <a:latin typeface="Calibri" pitchFamily="34" charset="0"/>
            </a:endParaRPr>
          </a:p>
        </p:txBody>
      </p:sp>
    </p:spTree>
    <p:extLst>
      <p:ext uri="{BB962C8B-B14F-4D97-AF65-F5344CB8AC3E}">
        <p14:creationId xmlns:p14="http://schemas.microsoft.com/office/powerpoint/2010/main" val="1287827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pPr>
              <a:defRPr/>
            </a:pPr>
            <a:fld id="{D9E342FF-360F-4468-A353-2EA75CD74F8B}" type="slidenum">
              <a:rPr lang="en-US"/>
              <a:pPr>
                <a:defRPr/>
              </a:pPr>
              <a:t>5</a:t>
            </a:fld>
            <a:endParaRPr lang="en-US"/>
          </a:p>
        </p:txBody>
      </p:sp>
      <p:sp>
        <p:nvSpPr>
          <p:cNvPr id="1028" name="Rectangle 2"/>
          <p:cNvSpPr>
            <a:spLocks noGrp="1" noChangeArrowheads="1"/>
          </p:cNvSpPr>
          <p:nvPr>
            <p:ph type="title" idx="4294967295"/>
          </p:nvPr>
        </p:nvSpPr>
        <p:spPr>
          <a:noFill/>
        </p:spPr>
        <p:txBody>
          <a:bodyPr lIns="92075" tIns="46038" rIns="92075" bIns="46038" anchorCtr="0"/>
          <a:lstStyle/>
          <a:p>
            <a:pPr eaLnBrk="1" hangingPunct="1"/>
            <a:r>
              <a:rPr lang="en-US" sz="3600" dirty="0" smtClean="0">
                <a:effectLst/>
              </a:rPr>
              <a:t>Cedar Hills LID Development </a:t>
            </a:r>
            <a:br>
              <a:rPr lang="en-US" sz="3600" dirty="0" smtClean="0">
                <a:effectLst/>
              </a:rPr>
            </a:br>
            <a:r>
              <a:rPr lang="en-US" sz="3600" dirty="0" smtClean="0">
                <a:effectLst/>
              </a:rPr>
              <a:t>Source </a:t>
            </a:r>
            <a:r>
              <a:rPr lang="en-US" sz="3600" u="sng" dirty="0" smtClean="0">
                <a:effectLst/>
              </a:rPr>
              <a:t>Areas</a:t>
            </a:r>
          </a:p>
        </p:txBody>
      </p:sp>
      <p:graphicFrame>
        <p:nvGraphicFramePr>
          <p:cNvPr id="1026" name="Object 3"/>
          <p:cNvGraphicFramePr>
            <a:graphicFrameLocks noGrp="1" noChangeAspect="1"/>
          </p:cNvGraphicFramePr>
          <p:nvPr>
            <p:ph type="chart" idx="4294967295"/>
          </p:nvPr>
        </p:nvGraphicFramePr>
        <p:xfrm>
          <a:off x="552450" y="1803400"/>
          <a:ext cx="7997825" cy="4533900"/>
        </p:xfrm>
        <a:graphic>
          <a:graphicData uri="http://schemas.openxmlformats.org/presentationml/2006/ole">
            <mc:AlternateContent xmlns:mc="http://schemas.openxmlformats.org/markup-compatibility/2006">
              <mc:Choice xmlns:v="urn:schemas-microsoft-com:vml" Requires="v">
                <p:oleObj spid="_x0000_s1045" name="Chart" r:id="rId3" imgW="8182051" imgH="4638751" progId="Excel.Sheet.8">
                  <p:embed/>
                </p:oleObj>
              </mc:Choice>
              <mc:Fallback>
                <p:oleObj name="Chart" r:id="rId3" imgW="8182051" imgH="4638751" progId="Excel.Sheet.8">
                  <p:embed/>
                  <p:pic>
                    <p:nvPicPr>
                      <p:cNvPr id="0" name="Object 3"/>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0" y="1803400"/>
                        <a:ext cx="7997825" cy="453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9" name="Text Box 4"/>
          <p:cNvSpPr txBox="1">
            <a:spLocks noChangeArrowheads="1"/>
          </p:cNvSpPr>
          <p:nvPr/>
        </p:nvSpPr>
        <p:spPr bwMode="auto">
          <a:xfrm>
            <a:off x="6553200" y="5257800"/>
            <a:ext cx="2362200" cy="366713"/>
          </a:xfrm>
          <a:prstGeom prst="rect">
            <a:avLst/>
          </a:prstGeom>
          <a:noFill/>
          <a:ln w="9525">
            <a:noFill/>
            <a:miter lim="800000"/>
            <a:headEnd/>
            <a:tailEnd/>
          </a:ln>
        </p:spPr>
        <p:txBody>
          <a:bodyPr>
            <a:spAutoFit/>
          </a:bodyPr>
          <a:lstStyle/>
          <a:p>
            <a:pPr>
              <a:spcBef>
                <a:spcPct val="50000"/>
              </a:spcBef>
            </a:pPr>
            <a:r>
              <a:rPr lang="en-US"/>
              <a:t>Source: USGS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pPr>
              <a:defRPr/>
            </a:pPr>
            <a:fld id="{A8AA2A1F-22E2-470D-A14E-1E4ACC73C14B}" type="slidenum">
              <a:rPr lang="en-US"/>
              <a:pPr>
                <a:defRPr/>
              </a:pPr>
              <a:t>6</a:t>
            </a:fld>
            <a:endParaRPr lang="en-US"/>
          </a:p>
        </p:txBody>
      </p:sp>
      <p:sp>
        <p:nvSpPr>
          <p:cNvPr id="706562" name="Rectangle 2"/>
          <p:cNvSpPr>
            <a:spLocks noGrp="1" noChangeArrowheads="1"/>
          </p:cNvSpPr>
          <p:nvPr>
            <p:ph type="title" idx="4294967295"/>
          </p:nvPr>
        </p:nvSpPr>
        <p:spPr/>
        <p:txBody>
          <a:bodyPr lIns="92075" tIns="46038" rIns="92075" bIns="46038" anchorCtr="0"/>
          <a:lstStyle/>
          <a:p>
            <a:pPr eaLnBrk="1" hangingPunct="1">
              <a:defRPr/>
            </a:pPr>
            <a:r>
              <a:rPr lang="en-US" sz="3600" smtClean="0">
                <a:effectLst/>
              </a:rPr>
              <a:t>Cedar Hills LID Development</a:t>
            </a:r>
            <a:br>
              <a:rPr lang="en-US" sz="3600" smtClean="0">
                <a:effectLst/>
              </a:rPr>
            </a:br>
            <a:r>
              <a:rPr lang="en-US" sz="3600" smtClean="0">
                <a:effectLst/>
              </a:rPr>
              <a:t>Percent </a:t>
            </a:r>
            <a:r>
              <a:rPr lang="en-US" sz="3600" u="sng" smtClean="0">
                <a:effectLst/>
              </a:rPr>
              <a:t>Runoff Volume</a:t>
            </a:r>
            <a:r>
              <a:rPr lang="en-US" sz="3600" smtClean="0">
                <a:effectLst/>
              </a:rPr>
              <a:t> by Source Area</a:t>
            </a:r>
            <a:endParaRPr lang="en-US" sz="3600" smtClean="0"/>
          </a:p>
        </p:txBody>
      </p:sp>
      <p:graphicFrame>
        <p:nvGraphicFramePr>
          <p:cNvPr id="2050" name="Object 3"/>
          <p:cNvGraphicFramePr>
            <a:graphicFrameLocks noGrp="1" noChangeAspect="1"/>
          </p:cNvGraphicFramePr>
          <p:nvPr>
            <p:ph type="chart" idx="4294967295"/>
          </p:nvPr>
        </p:nvGraphicFramePr>
        <p:xfrm>
          <a:off x="433388" y="1739900"/>
          <a:ext cx="8251825" cy="4633913"/>
        </p:xfrm>
        <a:graphic>
          <a:graphicData uri="http://schemas.openxmlformats.org/presentationml/2006/ole">
            <mc:AlternateContent xmlns:mc="http://schemas.openxmlformats.org/markup-compatibility/2006">
              <mc:Choice xmlns:v="urn:schemas-microsoft-com:vml" Requires="v">
                <p:oleObj spid="_x0000_s2069" name="Worksheet" r:id="rId3" imgW="8429549" imgH="4733849" progId="Excel.Sheet.8">
                  <p:embed/>
                </p:oleObj>
              </mc:Choice>
              <mc:Fallback>
                <p:oleObj name="Worksheet" r:id="rId3" imgW="8429549" imgH="4733849" progId="Excel.Sheet.8">
                  <p:embed/>
                  <p:pic>
                    <p:nvPicPr>
                      <p:cNvPr id="0" name="Object 3"/>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388" y="1739900"/>
                        <a:ext cx="8251825" cy="4633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3" name="Text Box 4"/>
          <p:cNvSpPr txBox="1">
            <a:spLocks noChangeArrowheads="1"/>
          </p:cNvSpPr>
          <p:nvPr/>
        </p:nvSpPr>
        <p:spPr bwMode="auto">
          <a:xfrm>
            <a:off x="6553200" y="5257800"/>
            <a:ext cx="2362200" cy="366713"/>
          </a:xfrm>
          <a:prstGeom prst="rect">
            <a:avLst/>
          </a:prstGeom>
          <a:noFill/>
          <a:ln w="9525">
            <a:noFill/>
            <a:miter lim="800000"/>
            <a:headEnd/>
            <a:tailEnd/>
          </a:ln>
        </p:spPr>
        <p:txBody>
          <a:bodyPr>
            <a:spAutoFit/>
          </a:bodyPr>
          <a:lstStyle/>
          <a:p>
            <a:pPr>
              <a:spcBef>
                <a:spcPct val="50000"/>
              </a:spcBef>
            </a:pPr>
            <a:r>
              <a:rPr lang="en-US"/>
              <a:t>Source: USGS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pPr>
              <a:defRPr/>
            </a:pPr>
            <a:fld id="{6116ACD5-4659-4417-A4CA-AA0AFC6675DE}" type="slidenum">
              <a:rPr lang="en-US"/>
              <a:pPr>
                <a:defRPr/>
              </a:pPr>
              <a:t>7</a:t>
            </a:fld>
            <a:endParaRPr lang="en-US"/>
          </a:p>
        </p:txBody>
      </p:sp>
      <p:sp>
        <p:nvSpPr>
          <p:cNvPr id="3076" name="Rectangle 2"/>
          <p:cNvSpPr>
            <a:spLocks noGrp="1" noChangeArrowheads="1"/>
          </p:cNvSpPr>
          <p:nvPr>
            <p:ph type="title" idx="4294967295"/>
          </p:nvPr>
        </p:nvSpPr>
        <p:spPr>
          <a:noFill/>
        </p:spPr>
        <p:txBody>
          <a:bodyPr lIns="92075" tIns="46038" rIns="92075" bIns="46038" anchorCtr="0"/>
          <a:lstStyle/>
          <a:p>
            <a:pPr eaLnBrk="1" hangingPunct="1"/>
            <a:r>
              <a:rPr lang="en-US" sz="3600" smtClean="0">
                <a:effectLst/>
              </a:rPr>
              <a:t>Cedar Hills LID Development </a:t>
            </a:r>
            <a:br>
              <a:rPr lang="en-US" sz="3600" smtClean="0">
                <a:effectLst/>
              </a:rPr>
            </a:br>
            <a:r>
              <a:rPr lang="en-US" sz="3600" smtClean="0">
                <a:effectLst/>
              </a:rPr>
              <a:t>Percent </a:t>
            </a:r>
            <a:r>
              <a:rPr lang="en-US" sz="3600" u="sng" smtClean="0">
                <a:effectLst/>
              </a:rPr>
              <a:t>TSS Loads</a:t>
            </a:r>
            <a:r>
              <a:rPr lang="en-US" sz="3600" smtClean="0">
                <a:effectLst/>
              </a:rPr>
              <a:t> by Source Area</a:t>
            </a:r>
          </a:p>
        </p:txBody>
      </p:sp>
      <p:graphicFrame>
        <p:nvGraphicFramePr>
          <p:cNvPr id="3074" name="Object 3"/>
          <p:cNvGraphicFramePr>
            <a:graphicFrameLocks noGrp="1" noChangeAspect="1"/>
          </p:cNvGraphicFramePr>
          <p:nvPr>
            <p:ph type="chart" idx="4294967295"/>
          </p:nvPr>
        </p:nvGraphicFramePr>
        <p:xfrm>
          <a:off x="217488" y="1651000"/>
          <a:ext cx="8340725" cy="4851400"/>
        </p:xfrm>
        <a:graphic>
          <a:graphicData uri="http://schemas.openxmlformats.org/presentationml/2006/ole">
            <mc:AlternateContent xmlns:mc="http://schemas.openxmlformats.org/markup-compatibility/2006">
              <mc:Choice xmlns:v="urn:schemas-microsoft-com:vml" Requires="v">
                <p:oleObj spid="_x0000_s3093" name="Worksheet" r:id="rId3" imgW="8515502" imgH="4953000" progId="Excel.Sheet.8">
                  <p:embed/>
                </p:oleObj>
              </mc:Choice>
              <mc:Fallback>
                <p:oleObj name="Worksheet" r:id="rId3" imgW="8515502" imgH="4953000" progId="Excel.Sheet.8">
                  <p:embed/>
                  <p:pic>
                    <p:nvPicPr>
                      <p:cNvPr id="0" name="Object 3"/>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488" y="1651000"/>
                        <a:ext cx="8340725" cy="4851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7" name="Text Box 4"/>
          <p:cNvSpPr txBox="1">
            <a:spLocks noChangeArrowheads="1"/>
          </p:cNvSpPr>
          <p:nvPr/>
        </p:nvSpPr>
        <p:spPr bwMode="auto">
          <a:xfrm>
            <a:off x="6553200" y="5105400"/>
            <a:ext cx="2362200" cy="366713"/>
          </a:xfrm>
          <a:prstGeom prst="rect">
            <a:avLst/>
          </a:prstGeom>
          <a:noFill/>
          <a:ln w="9525">
            <a:noFill/>
            <a:miter lim="800000"/>
            <a:headEnd/>
            <a:tailEnd/>
          </a:ln>
        </p:spPr>
        <p:txBody>
          <a:bodyPr>
            <a:spAutoFit/>
          </a:bodyPr>
          <a:lstStyle/>
          <a:p>
            <a:pPr>
              <a:spcBef>
                <a:spcPct val="50000"/>
              </a:spcBef>
            </a:pPr>
            <a:r>
              <a:rPr lang="en-US"/>
              <a:t>Source: USGS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pPr>
              <a:defRPr/>
            </a:pPr>
            <a:fld id="{1B3E9F6B-F766-489C-A391-A98AF344180C}" type="slidenum">
              <a:rPr lang="en-US"/>
              <a:pPr>
                <a:defRPr/>
              </a:pPr>
              <a:t>8</a:t>
            </a:fld>
            <a:endParaRPr lang="en-US"/>
          </a:p>
        </p:txBody>
      </p:sp>
      <p:grpSp>
        <p:nvGrpSpPr>
          <p:cNvPr id="11267" name="Group 25"/>
          <p:cNvGrpSpPr>
            <a:grpSpLocks/>
          </p:cNvGrpSpPr>
          <p:nvPr/>
        </p:nvGrpSpPr>
        <p:grpSpPr bwMode="auto">
          <a:xfrm>
            <a:off x="2286000" y="76200"/>
            <a:ext cx="3081338" cy="6629400"/>
            <a:chOff x="1440" y="48"/>
            <a:chExt cx="1941" cy="4176"/>
          </a:xfrm>
        </p:grpSpPr>
        <p:pic>
          <p:nvPicPr>
            <p:cNvPr id="11278" name="Picture 4" descr="Photo_Landuse"/>
            <p:cNvPicPr>
              <a:picLocks noChangeAspect="1" noChangeArrowheads="1"/>
            </p:cNvPicPr>
            <p:nvPr/>
          </p:nvPicPr>
          <p:blipFill>
            <a:blip r:embed="rId2" cstate="print"/>
            <a:srcRect/>
            <a:stretch>
              <a:fillRect/>
            </a:stretch>
          </p:blipFill>
          <p:spPr bwMode="auto">
            <a:xfrm>
              <a:off x="1440" y="48"/>
              <a:ext cx="1941" cy="4176"/>
            </a:xfrm>
            <a:prstGeom prst="rect">
              <a:avLst/>
            </a:prstGeom>
            <a:noFill/>
            <a:ln w="12700">
              <a:solidFill>
                <a:srgbClr val="000000"/>
              </a:solidFill>
              <a:miter lim="800000"/>
              <a:headEnd/>
              <a:tailEnd/>
            </a:ln>
          </p:spPr>
        </p:pic>
        <p:sp>
          <p:nvSpPr>
            <p:cNvPr id="11279" name="Line 24"/>
            <p:cNvSpPr>
              <a:spLocks noChangeShapeType="1"/>
            </p:cNvSpPr>
            <p:nvPr/>
          </p:nvSpPr>
          <p:spPr bwMode="auto">
            <a:xfrm flipV="1">
              <a:off x="2352" y="192"/>
              <a:ext cx="0" cy="144"/>
            </a:xfrm>
            <a:prstGeom prst="line">
              <a:avLst/>
            </a:prstGeom>
            <a:noFill/>
            <a:ln w="41275">
              <a:solidFill>
                <a:srgbClr val="FFFF00"/>
              </a:solidFill>
              <a:round/>
              <a:headEnd/>
              <a:tailEnd type="triangle" w="med" len="med"/>
            </a:ln>
          </p:spPr>
          <p:txBody>
            <a:bodyPr/>
            <a:lstStyle/>
            <a:p>
              <a:endParaRPr lang="en-US"/>
            </a:p>
          </p:txBody>
        </p:sp>
      </p:grpSp>
      <p:pic>
        <p:nvPicPr>
          <p:cNvPr id="11268" name="Picture 2"/>
          <p:cNvPicPr>
            <a:picLocks noChangeAspect="1" noChangeArrowheads="1"/>
          </p:cNvPicPr>
          <p:nvPr/>
        </p:nvPicPr>
        <p:blipFill>
          <a:blip r:embed="rId3" cstate="print"/>
          <a:srcRect t="3618" r="76923" b="38509"/>
          <a:stretch>
            <a:fillRect/>
          </a:stretch>
        </p:blipFill>
        <p:spPr bwMode="auto">
          <a:xfrm>
            <a:off x="76200" y="76200"/>
            <a:ext cx="2057400" cy="3657600"/>
          </a:xfrm>
          <a:prstGeom prst="rect">
            <a:avLst/>
          </a:prstGeom>
          <a:noFill/>
          <a:ln w="12700">
            <a:solidFill>
              <a:srgbClr val="000000"/>
            </a:solidFill>
            <a:miter lim="800000"/>
            <a:headEnd/>
            <a:tailEnd/>
          </a:ln>
        </p:spPr>
      </p:pic>
      <p:grpSp>
        <p:nvGrpSpPr>
          <p:cNvPr id="3" name="Group 13"/>
          <p:cNvGrpSpPr>
            <a:grpSpLocks/>
          </p:cNvGrpSpPr>
          <p:nvPr/>
        </p:nvGrpSpPr>
        <p:grpSpPr bwMode="auto">
          <a:xfrm>
            <a:off x="5486400" y="304800"/>
            <a:ext cx="1371600" cy="1219200"/>
            <a:chOff x="3456" y="192"/>
            <a:chExt cx="864" cy="768"/>
          </a:xfrm>
        </p:grpSpPr>
        <p:sp>
          <p:nvSpPr>
            <p:cNvPr id="11276" name="AutoShape 5"/>
            <p:cNvSpPr>
              <a:spLocks noChangeArrowheads="1"/>
            </p:cNvSpPr>
            <p:nvPr/>
          </p:nvSpPr>
          <p:spPr bwMode="auto">
            <a:xfrm>
              <a:off x="3456" y="192"/>
              <a:ext cx="816" cy="336"/>
            </a:xfrm>
            <a:prstGeom prst="wedgeRectCallout">
              <a:avLst>
                <a:gd name="adj1" fmla="val -176838"/>
                <a:gd name="adj2" fmla="val -1486"/>
              </a:avLst>
            </a:prstGeom>
            <a:solidFill>
              <a:srgbClr val="FFFF99"/>
            </a:solidFill>
            <a:ln w="9525">
              <a:solidFill>
                <a:schemeClr val="tx1"/>
              </a:solidFill>
              <a:miter lim="800000"/>
              <a:headEnd/>
              <a:tailEnd/>
            </a:ln>
          </p:spPr>
          <p:txBody>
            <a:bodyPr anchor="ctr"/>
            <a:lstStyle/>
            <a:p>
              <a:pPr algn="ctr"/>
              <a:r>
                <a:rPr lang="en-US">
                  <a:solidFill>
                    <a:srgbClr val="000000"/>
                  </a:solidFill>
                </a:rPr>
                <a:t>Infiltration Basin</a:t>
              </a:r>
            </a:p>
          </p:txBody>
        </p:sp>
        <p:sp>
          <p:nvSpPr>
            <p:cNvPr id="11277" name="AutoShape 6"/>
            <p:cNvSpPr>
              <a:spLocks noChangeArrowheads="1"/>
            </p:cNvSpPr>
            <p:nvPr/>
          </p:nvSpPr>
          <p:spPr bwMode="auto">
            <a:xfrm>
              <a:off x="3504" y="624"/>
              <a:ext cx="816" cy="336"/>
            </a:xfrm>
            <a:prstGeom prst="wedgeRectCallout">
              <a:avLst>
                <a:gd name="adj1" fmla="val -184926"/>
                <a:gd name="adj2" fmla="val -19347"/>
              </a:avLst>
            </a:prstGeom>
            <a:solidFill>
              <a:srgbClr val="FFFF99"/>
            </a:solidFill>
            <a:ln w="9525">
              <a:solidFill>
                <a:schemeClr val="tx1"/>
              </a:solidFill>
              <a:miter lim="800000"/>
              <a:headEnd/>
              <a:tailEnd/>
            </a:ln>
          </p:spPr>
          <p:txBody>
            <a:bodyPr anchor="ctr"/>
            <a:lstStyle/>
            <a:p>
              <a:pPr algn="ctr"/>
              <a:r>
                <a:rPr lang="en-US">
                  <a:solidFill>
                    <a:srgbClr val="000000"/>
                  </a:solidFill>
                </a:rPr>
                <a:t>Wet Pond</a:t>
              </a:r>
            </a:p>
          </p:txBody>
        </p:sp>
      </p:grpSp>
      <p:grpSp>
        <p:nvGrpSpPr>
          <p:cNvPr id="4" name="Group 23"/>
          <p:cNvGrpSpPr>
            <a:grpSpLocks/>
          </p:cNvGrpSpPr>
          <p:nvPr/>
        </p:nvGrpSpPr>
        <p:grpSpPr bwMode="auto">
          <a:xfrm>
            <a:off x="2819400" y="3276600"/>
            <a:ext cx="5791200" cy="3429000"/>
            <a:chOff x="1776" y="2064"/>
            <a:chExt cx="3648" cy="2160"/>
          </a:xfrm>
        </p:grpSpPr>
        <p:pic>
          <p:nvPicPr>
            <p:cNvPr id="11271" name="Picture 15" descr="LID Res Devel"/>
            <p:cNvPicPr>
              <a:picLocks noChangeAspect="1" noChangeArrowheads="1"/>
            </p:cNvPicPr>
            <p:nvPr/>
          </p:nvPicPr>
          <p:blipFill>
            <a:blip r:embed="rId4" cstate="print"/>
            <a:srcRect l="12863" t="6873" r="732"/>
            <a:stretch>
              <a:fillRect/>
            </a:stretch>
          </p:blipFill>
          <p:spPr bwMode="auto">
            <a:xfrm>
              <a:off x="1776" y="2064"/>
              <a:ext cx="2544" cy="2073"/>
            </a:xfrm>
            <a:prstGeom prst="rect">
              <a:avLst/>
            </a:prstGeom>
            <a:noFill/>
            <a:ln w="12700">
              <a:solidFill>
                <a:srgbClr val="000000"/>
              </a:solidFill>
              <a:miter lim="800000"/>
              <a:headEnd/>
              <a:tailEnd/>
            </a:ln>
          </p:spPr>
        </p:pic>
        <p:sp>
          <p:nvSpPr>
            <p:cNvPr id="11272" name="AutoShape 8"/>
            <p:cNvSpPr>
              <a:spLocks noChangeArrowheads="1"/>
            </p:cNvSpPr>
            <p:nvPr/>
          </p:nvSpPr>
          <p:spPr bwMode="auto">
            <a:xfrm>
              <a:off x="4464" y="2112"/>
              <a:ext cx="960" cy="336"/>
            </a:xfrm>
            <a:prstGeom prst="wedgeRectCallout">
              <a:avLst>
                <a:gd name="adj1" fmla="val -152292"/>
                <a:gd name="adj2" fmla="val 66069"/>
              </a:avLst>
            </a:prstGeom>
            <a:solidFill>
              <a:srgbClr val="FFFF99"/>
            </a:solidFill>
            <a:ln w="9525">
              <a:solidFill>
                <a:schemeClr val="tx1"/>
              </a:solidFill>
              <a:miter lim="800000"/>
              <a:headEnd/>
              <a:tailEnd/>
            </a:ln>
          </p:spPr>
          <p:txBody>
            <a:bodyPr anchor="ctr"/>
            <a:lstStyle/>
            <a:p>
              <a:pPr algn="ctr"/>
              <a:r>
                <a:rPr lang="en-US">
                  <a:solidFill>
                    <a:srgbClr val="000000"/>
                  </a:solidFill>
                </a:rPr>
                <a:t>Roof Disconnect</a:t>
              </a:r>
            </a:p>
          </p:txBody>
        </p:sp>
        <p:sp>
          <p:nvSpPr>
            <p:cNvPr id="11273" name="AutoShape 10"/>
            <p:cNvSpPr>
              <a:spLocks noChangeArrowheads="1"/>
            </p:cNvSpPr>
            <p:nvPr/>
          </p:nvSpPr>
          <p:spPr bwMode="auto">
            <a:xfrm>
              <a:off x="4464" y="2736"/>
              <a:ext cx="816" cy="336"/>
            </a:xfrm>
            <a:prstGeom prst="wedgeRectCallout">
              <a:avLst>
                <a:gd name="adj1" fmla="val -125611"/>
                <a:gd name="adj2" fmla="val 65773"/>
              </a:avLst>
            </a:prstGeom>
            <a:solidFill>
              <a:srgbClr val="FFFF99"/>
            </a:solidFill>
            <a:ln w="9525">
              <a:solidFill>
                <a:schemeClr val="tx1"/>
              </a:solidFill>
              <a:miter lim="800000"/>
              <a:headEnd/>
              <a:tailEnd/>
            </a:ln>
          </p:spPr>
          <p:txBody>
            <a:bodyPr anchor="ctr"/>
            <a:lstStyle/>
            <a:p>
              <a:pPr algn="ctr"/>
              <a:r>
                <a:rPr lang="en-US">
                  <a:solidFill>
                    <a:srgbClr val="000000"/>
                  </a:solidFill>
                </a:rPr>
                <a:t>Single Sidewalk</a:t>
              </a:r>
            </a:p>
          </p:txBody>
        </p:sp>
        <p:sp>
          <p:nvSpPr>
            <p:cNvPr id="11274" name="AutoShape 9"/>
            <p:cNvSpPr>
              <a:spLocks noChangeArrowheads="1"/>
            </p:cNvSpPr>
            <p:nvPr/>
          </p:nvSpPr>
          <p:spPr bwMode="auto">
            <a:xfrm>
              <a:off x="4512" y="3888"/>
              <a:ext cx="816" cy="336"/>
            </a:xfrm>
            <a:prstGeom prst="wedgeRectCallout">
              <a:avLst>
                <a:gd name="adj1" fmla="val -121935"/>
                <a:gd name="adj2" fmla="val -53870"/>
              </a:avLst>
            </a:prstGeom>
            <a:solidFill>
              <a:srgbClr val="FFFF99"/>
            </a:solidFill>
            <a:ln w="9525">
              <a:solidFill>
                <a:schemeClr val="tx1"/>
              </a:solidFill>
              <a:miter lim="800000"/>
              <a:headEnd/>
              <a:tailEnd/>
            </a:ln>
          </p:spPr>
          <p:txBody>
            <a:bodyPr anchor="ctr"/>
            <a:lstStyle/>
            <a:p>
              <a:pPr algn="ctr"/>
              <a:r>
                <a:rPr lang="en-US">
                  <a:solidFill>
                    <a:srgbClr val="000000"/>
                  </a:solidFill>
                </a:rPr>
                <a:t>Narrower Streets</a:t>
              </a:r>
            </a:p>
          </p:txBody>
        </p:sp>
        <p:sp>
          <p:nvSpPr>
            <p:cNvPr id="11275" name="AutoShape 16"/>
            <p:cNvSpPr>
              <a:spLocks noChangeArrowheads="1"/>
            </p:cNvSpPr>
            <p:nvPr/>
          </p:nvSpPr>
          <p:spPr bwMode="auto">
            <a:xfrm>
              <a:off x="4512" y="3360"/>
              <a:ext cx="816" cy="336"/>
            </a:xfrm>
            <a:prstGeom prst="wedgeRectCallout">
              <a:avLst>
                <a:gd name="adj1" fmla="val -119116"/>
                <a:gd name="adj2" fmla="val -6847"/>
              </a:avLst>
            </a:prstGeom>
            <a:solidFill>
              <a:srgbClr val="FFFF99"/>
            </a:solidFill>
            <a:ln w="9525">
              <a:solidFill>
                <a:schemeClr val="tx1"/>
              </a:solidFill>
              <a:miter lim="800000"/>
              <a:headEnd/>
              <a:tailEnd/>
            </a:ln>
          </p:spPr>
          <p:txBody>
            <a:bodyPr anchor="ctr"/>
            <a:lstStyle/>
            <a:p>
              <a:pPr algn="ctr"/>
              <a:r>
                <a:rPr lang="en-US">
                  <a:solidFill>
                    <a:srgbClr val="000000"/>
                  </a:solidFill>
                </a:rPr>
                <a:t>Swale Drainage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6D97805E-2E32-484A-AEE6-B377F44628A5}" type="slidenum">
              <a:rPr lang="en-US"/>
              <a:pPr>
                <a:defRPr/>
              </a:pPr>
              <a:t>9</a:t>
            </a:fld>
            <a:endParaRPr lang="en-US"/>
          </a:p>
        </p:txBody>
      </p:sp>
      <p:sp>
        <p:nvSpPr>
          <p:cNvPr id="12291" name="Rectangle 2"/>
          <p:cNvSpPr>
            <a:spLocks noGrp="1" noChangeArrowheads="1"/>
          </p:cNvSpPr>
          <p:nvPr>
            <p:ph type="title" idx="4294967295"/>
          </p:nvPr>
        </p:nvSpPr>
        <p:spPr>
          <a:noFill/>
        </p:spPr>
        <p:txBody>
          <a:bodyPr lIns="92075" tIns="46038" rIns="92075" bIns="46038" anchorCtr="0"/>
          <a:lstStyle/>
          <a:p>
            <a:pPr eaLnBrk="1" hangingPunct="1"/>
            <a:r>
              <a:rPr lang="en-US" sz="3600" smtClean="0">
                <a:effectLst/>
              </a:rPr>
              <a:t>Elements of Low Impact Design for Cedar Hills Development</a:t>
            </a:r>
          </a:p>
        </p:txBody>
      </p:sp>
      <p:sp>
        <p:nvSpPr>
          <p:cNvPr id="12292" name="Rectangle 3"/>
          <p:cNvSpPr>
            <a:spLocks noGrp="1" noChangeArrowheads="1"/>
          </p:cNvSpPr>
          <p:nvPr>
            <p:ph type="body" idx="4294967295"/>
          </p:nvPr>
        </p:nvSpPr>
        <p:spPr>
          <a:xfrm>
            <a:off x="457200" y="1600200"/>
            <a:ext cx="8229600" cy="914400"/>
          </a:xfrm>
          <a:noFill/>
        </p:spPr>
        <p:txBody>
          <a:bodyPr/>
          <a:lstStyle/>
          <a:p>
            <a:pPr eaLnBrk="1" hangingPunct="1">
              <a:lnSpc>
                <a:spcPct val="80000"/>
              </a:lnSpc>
            </a:pPr>
            <a:r>
              <a:rPr lang="en-US" sz="2800" smtClean="0">
                <a:effectLst/>
              </a:rPr>
              <a:t>Grass swale road drainage</a:t>
            </a:r>
          </a:p>
          <a:p>
            <a:pPr eaLnBrk="1" hangingPunct="1">
              <a:lnSpc>
                <a:spcPct val="80000"/>
              </a:lnSpc>
            </a:pPr>
            <a:r>
              <a:rPr lang="en-US" sz="2800" smtClean="0">
                <a:effectLst/>
              </a:rPr>
              <a:t>Single sidewalk</a:t>
            </a:r>
          </a:p>
          <a:p>
            <a:pPr eaLnBrk="1" hangingPunct="1">
              <a:lnSpc>
                <a:spcPct val="80000"/>
              </a:lnSpc>
              <a:buFont typeface="Wingdings" pitchFamily="2" charset="2"/>
              <a:buNone/>
            </a:pPr>
            <a:endParaRPr lang="en-US" sz="2800" smtClean="0">
              <a:effectLst/>
            </a:endParaRPr>
          </a:p>
        </p:txBody>
      </p:sp>
      <p:pic>
        <p:nvPicPr>
          <p:cNvPr id="12293" name="Picture 4" descr="DSCF1273"/>
          <p:cNvPicPr>
            <a:picLocks noChangeAspect="1" noChangeArrowheads="1"/>
          </p:cNvPicPr>
          <p:nvPr/>
        </p:nvPicPr>
        <p:blipFill>
          <a:blip r:embed="rId2" cstate="print"/>
          <a:srcRect/>
          <a:stretch>
            <a:fillRect/>
          </a:stretch>
        </p:blipFill>
        <p:spPr bwMode="auto">
          <a:xfrm>
            <a:off x="4495800" y="3276600"/>
            <a:ext cx="4191000" cy="3143250"/>
          </a:xfrm>
          <a:prstGeom prst="rect">
            <a:avLst/>
          </a:prstGeom>
          <a:noFill/>
          <a:ln w="12700">
            <a:solidFill>
              <a:srgbClr val="000000"/>
            </a:solidFill>
            <a:miter lim="800000"/>
            <a:headEnd/>
            <a:tailEnd/>
          </a:ln>
        </p:spPr>
      </p:pic>
      <p:pic>
        <p:nvPicPr>
          <p:cNvPr id="12294" name="Picture 5" descr="DSCF1274"/>
          <p:cNvPicPr>
            <a:picLocks noChangeAspect="1" noChangeArrowheads="1"/>
          </p:cNvPicPr>
          <p:nvPr/>
        </p:nvPicPr>
        <p:blipFill>
          <a:blip r:embed="rId3" cstate="print"/>
          <a:srcRect/>
          <a:stretch>
            <a:fillRect/>
          </a:stretch>
        </p:blipFill>
        <p:spPr bwMode="auto">
          <a:xfrm>
            <a:off x="609600" y="2743200"/>
            <a:ext cx="4191000" cy="3143250"/>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Ripple">
  <a:themeElements>
    <a:clrScheme name="1_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1_Ripp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1_Rippl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1_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1_Rippl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1_Rippl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1_Rippl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1_Rippl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1_Rippl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1_Rippl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4410</TotalTime>
  <Words>1988</Words>
  <Application>Microsoft Office PowerPoint</Application>
  <PresentationFormat>On-screen Show (4:3)</PresentationFormat>
  <Paragraphs>328</Paragraphs>
  <Slides>43</Slides>
  <Notes>13</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43</vt:i4>
      </vt:variant>
    </vt:vector>
  </HeadingPairs>
  <TitlesOfParts>
    <vt:vector size="47" baseType="lpstr">
      <vt:lpstr>1_Ripple</vt:lpstr>
      <vt:lpstr>Graph</vt:lpstr>
      <vt:lpstr>Chart</vt:lpstr>
      <vt:lpstr>Worksheet</vt:lpstr>
      <vt:lpstr> Using WinSLAMM to Predict LID Stormwater Management Impacts and Green Infrastructure Benefits in Combined Sewer Areas  </vt:lpstr>
      <vt:lpstr>Description of Cedar Hills Development Cross Plains, WI</vt:lpstr>
      <vt:lpstr>PowerPoint Presentation</vt:lpstr>
      <vt:lpstr>PowerPoint Presentation</vt:lpstr>
      <vt:lpstr>Cedar Hills LID Development  Source Areas</vt:lpstr>
      <vt:lpstr>Cedar Hills LID Development Percent Runoff Volume by Source Area</vt:lpstr>
      <vt:lpstr>Cedar Hills LID Development  Percent TSS Loads by Source Area</vt:lpstr>
      <vt:lpstr>PowerPoint Presentation</vt:lpstr>
      <vt:lpstr>Elements of Low Impact Design for Cedar Hills Development</vt:lpstr>
      <vt:lpstr>Elements of Low Impact Design for Cedar Hills Development</vt:lpstr>
      <vt:lpstr>WinSLAMM Model Inputs</vt:lpstr>
      <vt:lpstr>WinSLAMM Model Inputs</vt:lpstr>
      <vt:lpstr>WinSLAMM Modeling Results</vt:lpstr>
      <vt:lpstr>WinSLAMM Modeling Results</vt:lpstr>
      <vt:lpstr>Evaluating CSO Management Goals through Monitoring and Modeling of Green Infrastructure: Kansas City EPA National Demonstration Project (and some comments from on-going Cincinnati Projects)</vt:lpstr>
      <vt:lpstr>Kansas City’s CSO Challenge </vt:lpstr>
      <vt:lpstr>KC’s Modeling Connections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Three Study Areas for Green Infrastructure Effectiveness Monitoring in Cincinnati, OH (more than 20 GI demos in the city)</vt:lpstr>
      <vt:lpstr>Available Flow Data at GI Demonstration Projects</vt:lpstr>
      <vt:lpstr>PowerPoint Presentation</vt:lpstr>
      <vt:lpstr>PowerPoint Presentation</vt:lpstr>
      <vt:lpstr>Cincinnati State Technical College</vt:lpstr>
      <vt:lpstr>Cincinnati State Technical College Watershed Analysis</vt:lpstr>
      <vt:lpstr>Cincinnati State College  (southern drainage with extensive  bioinfiltration and rain gardens) </vt:lpstr>
      <vt:lpstr>PowerPoint Presentation</vt:lpstr>
      <vt:lpstr>176 events monitored after construction</vt:lpstr>
      <vt:lpstr>African Savannah at Cincinnati Zoo</vt:lpstr>
      <vt:lpstr>Clark Montessori High School</vt:lpstr>
      <vt:lpstr>Clark Montessori High School</vt:lpstr>
      <vt:lpstr>Preliminary Performance from Cincinnati Monitoring at Green Infrastructure Sites</vt:lpstr>
      <vt:lpstr>Conclusions and Recommendations for Flow Monitoring for Green Infrastructure Performance</vt:lpstr>
      <vt:lpstr>Conclusions and Recommendations for Flow Monitoring for Green Infrastructure Performance (Cont.)</vt:lpstr>
      <vt:lpstr>Conclusions and Recommendations for Flow Monitoring for Green Infrastructure Performance (Cont.)</vt:lpstr>
    </vt:vector>
  </TitlesOfParts>
  <Company>EPA Region 10</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Storm Water Program - Legislative History</dc:title>
  <dc:creator>EPA Region 10</dc:creator>
  <cp:lastModifiedBy>Bob</cp:lastModifiedBy>
  <cp:revision>222</cp:revision>
  <dcterms:created xsi:type="dcterms:W3CDTF">2005-05-19T15:27:22Z</dcterms:created>
  <dcterms:modified xsi:type="dcterms:W3CDTF">2013-12-14T02:35:01Z</dcterms:modified>
</cp:coreProperties>
</file>